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400" r:id="rId5"/>
    <p:sldId id="378" r:id="rId6"/>
    <p:sldId id="391" r:id="rId7"/>
    <p:sldId id="376" r:id="rId8"/>
    <p:sldId id="370" r:id="rId9"/>
    <p:sldId id="367" r:id="rId10"/>
    <p:sldId id="385" r:id="rId11"/>
    <p:sldId id="369" r:id="rId12"/>
    <p:sldId id="373" r:id="rId13"/>
    <p:sldId id="380" r:id="rId14"/>
    <p:sldId id="382" r:id="rId15"/>
    <p:sldId id="393" r:id="rId16"/>
    <p:sldId id="394" r:id="rId17"/>
    <p:sldId id="379" r:id="rId1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B972C155-D5BF-46A7-B591-A42909CFC1FA}">
          <p14:sldIdLst>
            <p14:sldId id="400"/>
            <p14:sldId id="378"/>
            <p14:sldId id="391"/>
            <p14:sldId id="376"/>
            <p14:sldId id="370"/>
            <p14:sldId id="367"/>
            <p14:sldId id="385"/>
            <p14:sldId id="369"/>
            <p14:sldId id="373"/>
            <p14:sldId id="380"/>
            <p14:sldId id="382"/>
            <p14:sldId id="393"/>
            <p14:sldId id="394"/>
            <p14:sldId id="379"/>
          </p14:sldIdLst>
        </p14:section>
      </p14:sectionLst>
    </p:ext>
    <p:ext uri="{EFAFB233-063F-42B5-8137-9DF3F51BA10A}">
      <p15:sldGuideLst xmlns:p15="http://schemas.microsoft.com/office/powerpoint/2012/main">
        <p15:guide id="1" orient="horz" pos="3521" userDrawn="1">
          <p15:clr>
            <a:srgbClr val="A4A3A4"/>
          </p15:clr>
        </p15:guide>
        <p15:guide id="2" orient="horz" pos="1956"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50A816-C826-06E4-0D79-88E04957F8F3}" name="Malin Age" initials="MA" userId="S::malin.age@skogsindustrierna.se::5cf56e92-3e69-4b32-887c-673a7ba435c4" providerId="AD"/>
  <p188:author id="{AEAE361B-09FB-7251-6330-3A6C5E162F42}" name="Spektra Design" initials="SD" userId="S::office@spektradesign.onmicrosoft.com::a6f61c22-5c90-475a-b1de-bea383058c26" providerId="AD"/>
  <p188:author id="{A188E0BA-EFCF-F042-082D-74D87547CAA8}" name="Alexandra Carmback" initials="AC" userId="S::alexandra.carmback@skogsindustrierna.se::3d11f291-39a3-484c-91c7-745b038ce41b" providerId="AD"/>
  <p188:author id="{8AE8DFE6-8413-EB8B-985A-C494BE876516}" name="Esma Muhic" initials="EM" userId="S::esma.muhic@skogsindustrierna.se::240a2287-6a11-4955-a9ff-bcb19e6dfa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80" autoAdjust="0"/>
    <p:restoredTop sz="74088" autoAdjust="0"/>
  </p:normalViewPr>
  <p:slideViewPr>
    <p:cSldViewPr snapToGrid="0">
      <p:cViewPr varScale="1">
        <p:scale>
          <a:sx n="82" d="100"/>
          <a:sy n="82" d="100"/>
        </p:scale>
        <p:origin x="1546" y="288"/>
      </p:cViewPr>
      <p:guideLst>
        <p:guide orient="horz" pos="3521"/>
        <p:guide orient="horz" pos="1956"/>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in Age" userId="S::malin.age@skogsindustrierna.se::5cf56e92-3e69-4b32-887c-673a7ba435c4" providerId="AD" clId="Web-{48D79FF6-1C38-4CAF-8E3B-879471050299}"/>
    <pc:docChg chg="modSld sldOrd">
      <pc:chgData name="Malin Age" userId="S::malin.age@skogsindustrierna.se::5cf56e92-3e69-4b32-887c-673a7ba435c4" providerId="AD" clId="Web-{48D79FF6-1C38-4CAF-8E3B-879471050299}" dt="2025-10-06T07:56:22.379" v="79"/>
      <pc:docMkLst>
        <pc:docMk/>
      </pc:docMkLst>
      <pc:sldChg chg="ord">
        <pc:chgData name="Malin Age" userId="S::malin.age@skogsindustrierna.se::5cf56e92-3e69-4b32-887c-673a7ba435c4" providerId="AD" clId="Web-{48D79FF6-1C38-4CAF-8E3B-879471050299}" dt="2025-10-06T07:49:32.867" v="21"/>
        <pc:sldMkLst>
          <pc:docMk/>
          <pc:sldMk cId="2819901247" sldId="378"/>
        </pc:sldMkLst>
      </pc:sldChg>
      <pc:sldChg chg="ord">
        <pc:chgData name="Malin Age" userId="S::malin.age@skogsindustrierna.se::5cf56e92-3e69-4b32-887c-673a7ba435c4" providerId="AD" clId="Web-{48D79FF6-1C38-4CAF-8E3B-879471050299}" dt="2025-10-06T07:56:22.379" v="79"/>
        <pc:sldMkLst>
          <pc:docMk/>
          <pc:sldMk cId="3226502752" sldId="379"/>
        </pc:sldMkLst>
      </pc:sldChg>
      <pc:sldChg chg="modSp ord">
        <pc:chgData name="Malin Age" userId="S::malin.age@skogsindustrierna.se::5cf56e92-3e69-4b32-887c-673a7ba435c4" providerId="AD" clId="Web-{48D79FF6-1C38-4CAF-8E3B-879471050299}" dt="2025-10-06T07:50:21.509" v="29" actId="20577"/>
        <pc:sldMkLst>
          <pc:docMk/>
          <pc:sldMk cId="2768595163" sldId="380"/>
        </pc:sldMkLst>
        <pc:spChg chg="mod">
          <ac:chgData name="Malin Age" userId="S::malin.age@skogsindustrierna.se::5cf56e92-3e69-4b32-887c-673a7ba435c4" providerId="AD" clId="Web-{48D79FF6-1C38-4CAF-8E3B-879471050299}" dt="2025-10-06T07:48:16.334" v="9" actId="20577"/>
          <ac:spMkLst>
            <pc:docMk/>
            <pc:sldMk cId="2768595163" sldId="380"/>
            <ac:spMk id="4" creationId="{F48854FF-A5E5-FF2A-BCDA-0DB64445A3E9}"/>
          </ac:spMkLst>
        </pc:spChg>
        <pc:spChg chg="mod">
          <ac:chgData name="Malin Age" userId="S::malin.age@skogsindustrierna.se::5cf56e92-3e69-4b32-887c-673a7ba435c4" providerId="AD" clId="Web-{48D79FF6-1C38-4CAF-8E3B-879471050299}" dt="2025-10-06T07:50:21.509" v="29" actId="20577"/>
          <ac:spMkLst>
            <pc:docMk/>
            <pc:sldMk cId="2768595163" sldId="380"/>
            <ac:spMk id="5" creationId="{55E1E931-8817-EFC0-7791-4DB62515680C}"/>
          </ac:spMkLst>
        </pc:spChg>
      </pc:sldChg>
      <pc:sldChg chg="modSp ord">
        <pc:chgData name="Malin Age" userId="S::malin.age@skogsindustrierna.se::5cf56e92-3e69-4b32-887c-673a7ba435c4" providerId="AD" clId="Web-{48D79FF6-1C38-4CAF-8E3B-879471050299}" dt="2025-10-06T07:50:24.368" v="30"/>
        <pc:sldMkLst>
          <pc:docMk/>
          <pc:sldMk cId="2337976199" sldId="382"/>
        </pc:sldMkLst>
        <pc:spChg chg="mod">
          <ac:chgData name="Malin Age" userId="S::malin.age@skogsindustrierna.se::5cf56e92-3e69-4b32-887c-673a7ba435c4" providerId="AD" clId="Web-{48D79FF6-1C38-4CAF-8E3B-879471050299}" dt="2025-10-06T07:47:35.067" v="3" actId="20577"/>
          <ac:spMkLst>
            <pc:docMk/>
            <pc:sldMk cId="2337976199" sldId="382"/>
            <ac:spMk id="4" creationId="{A22ECE60-E8EE-BFF2-B4BA-91E43697776C}"/>
          </ac:spMkLst>
        </pc:spChg>
      </pc:sldChg>
      <pc:sldChg chg="ord">
        <pc:chgData name="Malin Age" userId="S::malin.age@skogsindustrierna.se::5cf56e92-3e69-4b32-887c-673a7ba435c4" providerId="AD" clId="Web-{48D79FF6-1C38-4CAF-8E3B-879471050299}" dt="2025-10-06T07:55:35.935" v="77"/>
        <pc:sldMkLst>
          <pc:docMk/>
          <pc:sldMk cId="3103308131" sldId="385"/>
        </pc:sldMkLst>
      </pc:sldChg>
      <pc:sldChg chg="modSp ord">
        <pc:chgData name="Malin Age" userId="S::malin.age@skogsindustrierna.se::5cf56e92-3e69-4b32-887c-673a7ba435c4" providerId="AD" clId="Web-{48D79FF6-1C38-4CAF-8E3B-879471050299}" dt="2025-10-06T07:50:53.259" v="32"/>
        <pc:sldMkLst>
          <pc:docMk/>
          <pc:sldMk cId="2528973306" sldId="391"/>
        </pc:sldMkLst>
        <pc:spChg chg="mod">
          <ac:chgData name="Malin Age" userId="S::malin.age@skogsindustrierna.se::5cf56e92-3e69-4b32-887c-673a7ba435c4" providerId="AD" clId="Web-{48D79FF6-1C38-4CAF-8E3B-879471050299}" dt="2025-10-06T07:48:37.350" v="12" actId="20577"/>
          <ac:spMkLst>
            <pc:docMk/>
            <pc:sldMk cId="2528973306" sldId="391"/>
            <ac:spMk id="4" creationId="{DDE22A4A-4E7C-6A55-C10C-EDE331AA70B3}"/>
          </ac:spMkLst>
        </pc:spChg>
        <pc:picChg chg="mod">
          <ac:chgData name="Malin Age" userId="S::malin.age@skogsindustrierna.se::5cf56e92-3e69-4b32-887c-673a7ba435c4" providerId="AD" clId="Web-{48D79FF6-1C38-4CAF-8E3B-879471050299}" dt="2025-10-06T07:48:41.554" v="13" actId="14100"/>
          <ac:picMkLst>
            <pc:docMk/>
            <pc:sldMk cId="2528973306" sldId="391"/>
            <ac:picMk id="12" creationId="{70ADC8D9-1153-684F-7F3A-0D143E973771}"/>
          </ac:picMkLst>
        </pc:picChg>
      </pc:sldChg>
      <pc:sldChg chg="modSp ord">
        <pc:chgData name="Malin Age" userId="S::malin.age@skogsindustrierna.se::5cf56e92-3e69-4b32-887c-673a7ba435c4" providerId="AD" clId="Web-{48D79FF6-1C38-4CAF-8E3B-879471050299}" dt="2025-10-06T07:55:04.961" v="73"/>
        <pc:sldMkLst>
          <pc:docMk/>
          <pc:sldMk cId="2944159219" sldId="393"/>
        </pc:sldMkLst>
        <pc:spChg chg="mod">
          <ac:chgData name="Malin Age" userId="S::malin.age@skogsindustrierna.se::5cf56e92-3e69-4b32-887c-673a7ba435c4" providerId="AD" clId="Web-{48D79FF6-1C38-4CAF-8E3B-879471050299}" dt="2025-10-06T07:54:30.265" v="69" actId="20577"/>
          <ac:spMkLst>
            <pc:docMk/>
            <pc:sldMk cId="2944159219" sldId="393"/>
            <ac:spMk id="10" creationId="{29EDDB70-FD3B-D73B-4D49-0E8E2F2A6299}"/>
          </ac:spMkLst>
        </pc:spChg>
        <pc:picChg chg="mod modCrop">
          <ac:chgData name="Malin Age" userId="S::malin.age@skogsindustrierna.se::5cf56e92-3e69-4b32-887c-673a7ba435c4" providerId="AD" clId="Web-{48D79FF6-1C38-4CAF-8E3B-879471050299}" dt="2025-10-06T07:54:37.001" v="71" actId="14100"/>
          <ac:picMkLst>
            <pc:docMk/>
            <pc:sldMk cId="2944159219" sldId="393"/>
            <ac:picMk id="3" creationId="{22F909AE-28AE-F5A7-6915-A4DC9317DA36}"/>
          </ac:picMkLst>
        </pc:picChg>
      </pc:sldChg>
    </pc:docChg>
  </pc:docChgLst>
  <pc:docChgLst>
    <pc:chgData name="Esma Muhic" userId="S::esma.muhic@skogsindustrierna.se::240a2287-6a11-4955-a9ff-bcb19e6dfa5f" providerId="AD" clId="Web-{ADFA4057-A75D-442C-2C1F-C52CF270BFC5}"/>
    <pc:docChg chg="modSld">
      <pc:chgData name="Esma Muhic" userId="S::esma.muhic@skogsindustrierna.se::240a2287-6a11-4955-a9ff-bcb19e6dfa5f" providerId="AD" clId="Web-{ADFA4057-A75D-442C-2C1F-C52CF270BFC5}" dt="2025-10-06T08:23:34.096" v="0"/>
      <pc:docMkLst>
        <pc:docMk/>
      </pc:docMkLst>
      <pc:sldChg chg="delSp">
        <pc:chgData name="Esma Muhic" userId="S::esma.muhic@skogsindustrierna.se::240a2287-6a11-4955-a9ff-bcb19e6dfa5f" providerId="AD" clId="Web-{ADFA4057-A75D-442C-2C1F-C52CF270BFC5}" dt="2025-10-06T08:23:34.096" v="0"/>
        <pc:sldMkLst>
          <pc:docMk/>
          <pc:sldMk cId="2528973306" sldId="391"/>
        </pc:sldMkLst>
      </pc:sldChg>
    </pc:docChg>
  </pc:docChgLst>
  <pc:docChgLst>
    <pc:chgData name="Esma Muhic" userId="240a2287-6a11-4955-a9ff-bcb19e6dfa5f" providerId="ADAL" clId="{345EE78A-89D2-4FD9-A338-0C72DAED6963}"/>
    <pc:docChg chg="undo custSel addSld delSld modSld modSection">
      <pc:chgData name="Esma Muhic" userId="240a2287-6a11-4955-a9ff-bcb19e6dfa5f" providerId="ADAL" clId="{345EE78A-89D2-4FD9-A338-0C72DAED6963}" dt="2025-10-09T12:23:26.628" v="52" actId="20577"/>
      <pc:docMkLst>
        <pc:docMk/>
      </pc:docMkLst>
      <pc:sldChg chg="modSp mod">
        <pc:chgData name="Esma Muhic" userId="240a2287-6a11-4955-a9ff-bcb19e6dfa5f" providerId="ADAL" clId="{345EE78A-89D2-4FD9-A338-0C72DAED6963}" dt="2025-10-06T08:29:24.086" v="6" actId="14100"/>
        <pc:sldMkLst>
          <pc:docMk/>
          <pc:sldMk cId="2944159219" sldId="393"/>
        </pc:sldMkLst>
        <pc:spChg chg="mod">
          <ac:chgData name="Esma Muhic" userId="240a2287-6a11-4955-a9ff-bcb19e6dfa5f" providerId="ADAL" clId="{345EE78A-89D2-4FD9-A338-0C72DAED6963}" dt="2025-10-06T08:29:24.086" v="6" actId="14100"/>
          <ac:spMkLst>
            <pc:docMk/>
            <pc:sldMk cId="2944159219" sldId="393"/>
            <ac:spMk id="10" creationId="{29EDDB70-FD3B-D73B-4D49-0E8E2F2A6299}"/>
          </ac:spMkLst>
        </pc:spChg>
      </pc:sldChg>
      <pc:sldChg chg="modSp add mod">
        <pc:chgData name="Esma Muhic" userId="240a2287-6a11-4955-a9ff-bcb19e6dfa5f" providerId="ADAL" clId="{345EE78A-89D2-4FD9-A338-0C72DAED6963}" dt="2025-10-09T12:23:26.628" v="52" actId="20577"/>
        <pc:sldMkLst>
          <pc:docMk/>
          <pc:sldMk cId="1123406707" sldId="400"/>
        </pc:sldMkLst>
        <pc:spChg chg="mod">
          <ac:chgData name="Esma Muhic" userId="240a2287-6a11-4955-a9ff-bcb19e6dfa5f" providerId="ADAL" clId="{345EE78A-89D2-4FD9-A338-0C72DAED6963}" dt="2025-10-09T12:23:26.628" v="52" actId="20577"/>
          <ac:spMkLst>
            <pc:docMk/>
            <pc:sldMk cId="1123406707" sldId="400"/>
            <ac:spMk id="6" creationId="{28A0E469-F253-EED6-A159-03163FC5619D}"/>
          </ac:spMkLst>
        </pc:spChg>
      </pc:sldChg>
    </pc:docChg>
  </pc:docChgLst>
  <pc:docChgLst>
    <pc:chgData name="Esma Muhic" userId="240a2287-6a11-4955-a9ff-bcb19e6dfa5f" providerId="ADAL" clId="{63E091E2-A2D1-44EC-A14F-C3FC96C85783}"/>
    <pc:docChg chg="delSld modSection">
      <pc:chgData name="Esma Muhic" userId="240a2287-6a11-4955-a9ff-bcb19e6dfa5f" providerId="ADAL" clId="{63E091E2-A2D1-44EC-A14F-C3FC96C85783}" dt="2025-10-14T11:31:57.874" v="1" actId="2696"/>
      <pc:docMkLst>
        <pc:docMk/>
      </pc:docMkLst>
      <pc:sldChg chg="del">
        <pc:chgData name="Esma Muhic" userId="240a2287-6a11-4955-a9ff-bcb19e6dfa5f" providerId="ADAL" clId="{63E091E2-A2D1-44EC-A14F-C3FC96C85783}" dt="2025-10-14T11:26:15.616" v="0" actId="47"/>
        <pc:sldMkLst>
          <pc:docMk/>
          <pc:sldMk cId="1340156423" sldId="361"/>
        </pc:sldMkLst>
      </pc:sldChg>
      <pc:sldChg chg="del">
        <pc:chgData name="Esma Muhic" userId="240a2287-6a11-4955-a9ff-bcb19e6dfa5f" providerId="ADAL" clId="{63E091E2-A2D1-44EC-A14F-C3FC96C85783}" dt="2025-10-14T11:31:57.874" v="1" actId="2696"/>
        <pc:sldMkLst>
          <pc:docMk/>
          <pc:sldMk cId="87180489" sldId="374"/>
        </pc:sldMkLst>
      </pc:sldChg>
      <pc:sldChg chg="del">
        <pc:chgData name="Esma Muhic" userId="240a2287-6a11-4955-a9ff-bcb19e6dfa5f" providerId="ADAL" clId="{63E091E2-A2D1-44EC-A14F-C3FC96C85783}" dt="2025-10-14T11:26:15.616" v="0" actId="47"/>
        <pc:sldMkLst>
          <pc:docMk/>
          <pc:sldMk cId="3953567001" sldId="375"/>
        </pc:sldMkLst>
      </pc:sldChg>
      <pc:sldChg chg="del">
        <pc:chgData name="Esma Muhic" userId="240a2287-6a11-4955-a9ff-bcb19e6dfa5f" providerId="ADAL" clId="{63E091E2-A2D1-44EC-A14F-C3FC96C85783}" dt="2025-10-14T11:26:15.616" v="0" actId="47"/>
        <pc:sldMkLst>
          <pc:docMk/>
          <pc:sldMk cId="1385847483" sldId="384"/>
        </pc:sldMkLst>
      </pc:sldChg>
      <pc:sldChg chg="del">
        <pc:chgData name="Esma Muhic" userId="240a2287-6a11-4955-a9ff-bcb19e6dfa5f" providerId="ADAL" clId="{63E091E2-A2D1-44EC-A14F-C3FC96C85783}" dt="2025-10-14T11:26:15.616" v="0" actId="47"/>
        <pc:sldMkLst>
          <pc:docMk/>
          <pc:sldMk cId="1048233361" sldId="389"/>
        </pc:sldMkLst>
      </pc:sldChg>
      <pc:sldChg chg="del">
        <pc:chgData name="Esma Muhic" userId="240a2287-6a11-4955-a9ff-bcb19e6dfa5f" providerId="ADAL" clId="{63E091E2-A2D1-44EC-A14F-C3FC96C85783}" dt="2025-10-14T11:26:15.616" v="0" actId="47"/>
        <pc:sldMkLst>
          <pc:docMk/>
          <pc:sldMk cId="3675919767" sldId="390"/>
        </pc:sldMkLst>
      </pc:sldChg>
      <pc:sldChg chg="del">
        <pc:chgData name="Esma Muhic" userId="240a2287-6a11-4955-a9ff-bcb19e6dfa5f" providerId="ADAL" clId="{63E091E2-A2D1-44EC-A14F-C3FC96C85783}" dt="2025-10-14T11:26:15.616" v="0" actId="47"/>
        <pc:sldMkLst>
          <pc:docMk/>
          <pc:sldMk cId="2056156953" sldId="392"/>
        </pc:sldMkLst>
      </pc:sldChg>
      <pc:sldChg chg="del">
        <pc:chgData name="Esma Muhic" userId="240a2287-6a11-4955-a9ff-bcb19e6dfa5f" providerId="ADAL" clId="{63E091E2-A2D1-44EC-A14F-C3FC96C85783}" dt="2025-10-14T11:26:15.616" v="0" actId="47"/>
        <pc:sldMkLst>
          <pc:docMk/>
          <pc:sldMk cId="576903876" sldId="399"/>
        </pc:sldMkLst>
      </pc:sldChg>
    </pc:docChg>
  </pc:docChgLst>
  <pc:docChgLst>
    <pc:chgData name="Malin Age" userId="S::malin.age@skogsindustrierna.se::5cf56e92-3e69-4b32-887c-673a7ba435c4" providerId="AD" clId="Web-{92D6B214-3E5C-412D-9DF1-841E354FAD39}"/>
    <pc:docChg chg="modSld">
      <pc:chgData name="Malin Age" userId="S::malin.age@skogsindustrierna.se::5cf56e92-3e69-4b32-887c-673a7ba435c4" providerId="AD" clId="Web-{92D6B214-3E5C-412D-9DF1-841E354FAD39}" dt="2025-10-06T08:31:36.214" v="1" actId="14100"/>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55BF620A-666A-29AE-9401-2DECD72B3B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AB9067DF-42A6-393B-508E-255586F29AE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047A6B-56DF-41E3-B0EF-9AFAE75794CE}" type="datetimeFigureOut">
              <a:rPr lang="sv-SE" smtClean="0"/>
              <a:t>2025-10-21</a:t>
            </a:fld>
            <a:endParaRPr lang="sv-SE"/>
          </a:p>
        </p:txBody>
      </p:sp>
      <p:sp>
        <p:nvSpPr>
          <p:cNvPr id="4" name="Platshållare för sidfot 3">
            <a:extLst>
              <a:ext uri="{FF2B5EF4-FFF2-40B4-BE49-F238E27FC236}">
                <a16:creationId xmlns:a16="http://schemas.microsoft.com/office/drawing/2014/main" id="{3CFC28B7-E603-051E-40FE-56E8195A34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E57A3A37-2E29-9F1D-B3B0-13277A407A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5A37B5-F8DD-4639-9E46-FF8DB15B6201}" type="slidenum">
              <a:rPr lang="sv-SE" smtClean="0"/>
              <a:t>‹#›</a:t>
            </a:fld>
            <a:endParaRPr lang="sv-SE"/>
          </a:p>
        </p:txBody>
      </p:sp>
    </p:spTree>
    <p:extLst>
      <p:ext uri="{BB962C8B-B14F-4D97-AF65-F5344CB8AC3E}">
        <p14:creationId xmlns:p14="http://schemas.microsoft.com/office/powerpoint/2010/main" val="3900963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CD27F-57ED-4050-A749-338366197E0D}" type="datetimeFigureOut">
              <a:rPr lang="sv-SE" smtClean="0"/>
              <a:t>2025-10-21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CD586-C145-4C08-8ECD-C931AA628107}" type="slidenum">
              <a:rPr lang="sv-SE" smtClean="0"/>
              <a:t>‹#›</a:t>
            </a:fld>
            <a:endParaRPr lang="sv-SE"/>
          </a:p>
        </p:txBody>
      </p:sp>
    </p:spTree>
    <p:extLst>
      <p:ext uri="{BB962C8B-B14F-4D97-AF65-F5344CB8AC3E}">
        <p14:creationId xmlns:p14="http://schemas.microsoft.com/office/powerpoint/2010/main" val="3998416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4224C-1B92-599E-85AA-89A035517E3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CF1C090-2D53-89FA-3E2D-FB93607E090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FD360CF-CACA-176C-6AED-27A74E9E37FD}"/>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67CAF9E1-D78E-136F-CB01-F0304DA99700}"/>
              </a:ext>
            </a:extLst>
          </p:cNvPr>
          <p:cNvSpPr>
            <a:spLocks noGrp="1"/>
          </p:cNvSpPr>
          <p:nvPr>
            <p:ph type="sldNum" sz="quarter" idx="5"/>
          </p:nvPr>
        </p:nvSpPr>
        <p:spPr/>
        <p:txBody>
          <a:bodyPr/>
          <a:lstStyle/>
          <a:p>
            <a:fld id="{A29CD586-C145-4C08-8ECD-C931AA628107}" type="slidenum">
              <a:rPr lang="sv-SE" smtClean="0"/>
              <a:t>2</a:t>
            </a:fld>
            <a:endParaRPr lang="sv-SE"/>
          </a:p>
        </p:txBody>
      </p:sp>
    </p:spTree>
    <p:extLst>
      <p:ext uri="{BB962C8B-B14F-4D97-AF65-F5344CB8AC3E}">
        <p14:creationId xmlns:p14="http://schemas.microsoft.com/office/powerpoint/2010/main" val="1960998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6982F-BBFC-E82B-E96E-2E07D5927B9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33BB516-1DC4-9545-7A23-C0A3A489079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1CDA83C-CD0F-C913-755F-E54BDB59786B}"/>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6A919FCC-8FC5-8D65-B39E-A978AAE41093}"/>
              </a:ext>
            </a:extLst>
          </p:cNvPr>
          <p:cNvSpPr>
            <a:spLocks noGrp="1"/>
          </p:cNvSpPr>
          <p:nvPr>
            <p:ph type="sldNum" sz="quarter" idx="5"/>
          </p:nvPr>
        </p:nvSpPr>
        <p:spPr/>
        <p:txBody>
          <a:bodyPr/>
          <a:lstStyle/>
          <a:p>
            <a:fld id="{A29CD586-C145-4C08-8ECD-C931AA628107}" type="slidenum">
              <a:rPr lang="sv-SE" smtClean="0"/>
              <a:t>11</a:t>
            </a:fld>
            <a:endParaRPr lang="sv-SE"/>
          </a:p>
        </p:txBody>
      </p:sp>
    </p:spTree>
    <p:extLst>
      <p:ext uri="{BB962C8B-B14F-4D97-AF65-F5344CB8AC3E}">
        <p14:creationId xmlns:p14="http://schemas.microsoft.com/office/powerpoint/2010/main" val="2473210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29CD586-C145-4C08-8ECD-C931AA628107}" type="slidenum">
              <a:rPr lang="sv-SE" smtClean="0"/>
              <a:t>12</a:t>
            </a:fld>
            <a:endParaRPr lang="sv-SE"/>
          </a:p>
        </p:txBody>
      </p:sp>
    </p:spTree>
    <p:extLst>
      <p:ext uri="{BB962C8B-B14F-4D97-AF65-F5344CB8AC3E}">
        <p14:creationId xmlns:p14="http://schemas.microsoft.com/office/powerpoint/2010/main" val="981397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29CD586-C145-4C08-8ECD-C931AA628107}" type="slidenum">
              <a:rPr lang="sv-SE" smtClean="0"/>
              <a:t>13</a:t>
            </a:fld>
            <a:endParaRPr lang="sv-SE"/>
          </a:p>
        </p:txBody>
      </p:sp>
    </p:spTree>
    <p:extLst>
      <p:ext uri="{BB962C8B-B14F-4D97-AF65-F5344CB8AC3E}">
        <p14:creationId xmlns:p14="http://schemas.microsoft.com/office/powerpoint/2010/main" val="3521450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7EB30-E9BB-03AB-DA6C-C83C6A47098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3E350D1-AA6B-E0E4-7039-44AAA69F3F3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A5DAB88-49E0-D8A6-F689-928F7315422E}"/>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3FA9950F-9A5F-F28F-AD97-77E23859C89E}"/>
              </a:ext>
            </a:extLst>
          </p:cNvPr>
          <p:cNvSpPr>
            <a:spLocks noGrp="1"/>
          </p:cNvSpPr>
          <p:nvPr>
            <p:ph type="sldNum" sz="quarter" idx="5"/>
          </p:nvPr>
        </p:nvSpPr>
        <p:spPr/>
        <p:txBody>
          <a:bodyPr/>
          <a:lstStyle/>
          <a:p>
            <a:fld id="{A29CD586-C145-4C08-8ECD-C931AA628107}" type="slidenum">
              <a:rPr lang="sv-SE" smtClean="0"/>
              <a:t>14</a:t>
            </a:fld>
            <a:endParaRPr lang="sv-SE"/>
          </a:p>
        </p:txBody>
      </p:sp>
    </p:spTree>
    <p:extLst>
      <p:ext uri="{BB962C8B-B14F-4D97-AF65-F5344CB8AC3E}">
        <p14:creationId xmlns:p14="http://schemas.microsoft.com/office/powerpoint/2010/main" val="2681066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A29CD586-C145-4C08-8ECD-C931AA628107}" type="slidenum">
              <a:rPr lang="sv-SE" smtClean="0"/>
              <a:t>3</a:t>
            </a:fld>
            <a:endParaRPr lang="sv-SE"/>
          </a:p>
        </p:txBody>
      </p:sp>
    </p:spTree>
    <p:extLst>
      <p:ext uri="{BB962C8B-B14F-4D97-AF65-F5344CB8AC3E}">
        <p14:creationId xmlns:p14="http://schemas.microsoft.com/office/powerpoint/2010/main" val="2509265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2B64C-76CA-39CD-1D5C-FB919F79916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626238A-64DB-9B0D-DDA8-171F4E8F4F1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30B26E0-B5BB-B6C2-390E-FB42BF46A51A}"/>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46212C3B-C113-D7CD-9325-51FE657B55A7}"/>
              </a:ext>
            </a:extLst>
          </p:cNvPr>
          <p:cNvSpPr>
            <a:spLocks noGrp="1"/>
          </p:cNvSpPr>
          <p:nvPr>
            <p:ph type="sldNum" sz="quarter" idx="5"/>
          </p:nvPr>
        </p:nvSpPr>
        <p:spPr/>
        <p:txBody>
          <a:bodyPr/>
          <a:lstStyle/>
          <a:p>
            <a:fld id="{A29CD586-C145-4C08-8ECD-C931AA628107}" type="slidenum">
              <a:rPr lang="sv-SE" smtClean="0"/>
              <a:t>4</a:t>
            </a:fld>
            <a:endParaRPr lang="sv-SE"/>
          </a:p>
        </p:txBody>
      </p:sp>
    </p:spTree>
    <p:extLst>
      <p:ext uri="{BB962C8B-B14F-4D97-AF65-F5344CB8AC3E}">
        <p14:creationId xmlns:p14="http://schemas.microsoft.com/office/powerpoint/2010/main" val="396925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2875B-E5E8-C346-B5D6-4D5C0F2FB86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83F5510-94BB-B20D-C424-5515424DA0F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4260987-C30A-D8D5-45F7-1369C6BD8005}"/>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21EC55C5-466A-B736-4555-43B18BEF704D}"/>
              </a:ext>
            </a:extLst>
          </p:cNvPr>
          <p:cNvSpPr>
            <a:spLocks noGrp="1"/>
          </p:cNvSpPr>
          <p:nvPr>
            <p:ph type="sldNum" sz="quarter" idx="5"/>
          </p:nvPr>
        </p:nvSpPr>
        <p:spPr/>
        <p:txBody>
          <a:bodyPr/>
          <a:lstStyle/>
          <a:p>
            <a:fld id="{A29CD586-C145-4C08-8ECD-C931AA628107}" type="slidenum">
              <a:rPr lang="sv-SE" smtClean="0"/>
              <a:t>5</a:t>
            </a:fld>
            <a:endParaRPr lang="sv-SE"/>
          </a:p>
        </p:txBody>
      </p:sp>
    </p:spTree>
    <p:extLst>
      <p:ext uri="{BB962C8B-B14F-4D97-AF65-F5344CB8AC3E}">
        <p14:creationId xmlns:p14="http://schemas.microsoft.com/office/powerpoint/2010/main" val="223872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73A1-5C1D-9C7C-322A-CD9B951724D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4A20EAA-153F-BC12-DDF2-D6CD1767666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2795F0E-FE31-62C8-51E2-A605F25E6C01}"/>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C27B5229-B8A9-1D1A-665F-49A2C3811EE2}"/>
              </a:ext>
            </a:extLst>
          </p:cNvPr>
          <p:cNvSpPr>
            <a:spLocks noGrp="1"/>
          </p:cNvSpPr>
          <p:nvPr>
            <p:ph type="sldNum" sz="quarter" idx="5"/>
          </p:nvPr>
        </p:nvSpPr>
        <p:spPr/>
        <p:txBody>
          <a:bodyPr/>
          <a:lstStyle/>
          <a:p>
            <a:fld id="{A29CD586-C145-4C08-8ECD-C931AA628107}" type="slidenum">
              <a:rPr lang="sv-SE" smtClean="0"/>
              <a:t>6</a:t>
            </a:fld>
            <a:endParaRPr lang="sv-SE"/>
          </a:p>
        </p:txBody>
      </p:sp>
    </p:spTree>
    <p:extLst>
      <p:ext uri="{BB962C8B-B14F-4D97-AF65-F5344CB8AC3E}">
        <p14:creationId xmlns:p14="http://schemas.microsoft.com/office/powerpoint/2010/main" val="420360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6925D-5DAA-EB3B-9E93-B644DC6E11F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227FCBB-13C8-3684-F064-3F9B8C9766D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584AC99-24B1-57E5-B469-A2473276A70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a:extLst>
              <a:ext uri="{FF2B5EF4-FFF2-40B4-BE49-F238E27FC236}">
                <a16:creationId xmlns:a16="http://schemas.microsoft.com/office/drawing/2014/main" id="{50ECE5A4-B57C-9E76-2AD1-299F5D01F07C}"/>
              </a:ext>
            </a:extLst>
          </p:cNvPr>
          <p:cNvSpPr>
            <a:spLocks noGrp="1"/>
          </p:cNvSpPr>
          <p:nvPr>
            <p:ph type="sldNum" sz="quarter" idx="5"/>
          </p:nvPr>
        </p:nvSpPr>
        <p:spPr/>
        <p:txBody>
          <a:bodyPr/>
          <a:lstStyle/>
          <a:p>
            <a:fld id="{A29CD586-C145-4C08-8ECD-C931AA628107}" type="slidenum">
              <a:rPr lang="sv-SE" smtClean="0"/>
              <a:t>7</a:t>
            </a:fld>
            <a:endParaRPr lang="sv-SE"/>
          </a:p>
        </p:txBody>
      </p:sp>
    </p:spTree>
    <p:extLst>
      <p:ext uri="{BB962C8B-B14F-4D97-AF65-F5344CB8AC3E}">
        <p14:creationId xmlns:p14="http://schemas.microsoft.com/office/powerpoint/2010/main" val="2861580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FDF0B-7059-DFE0-AEFF-E0536052C00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BC237FB-9FBB-BBEB-C3AC-B44014CD924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B56122A-7535-73F9-076A-6B24278CA0FD}"/>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B22FAF58-3697-A129-B32E-2109A74481CE}"/>
              </a:ext>
            </a:extLst>
          </p:cNvPr>
          <p:cNvSpPr>
            <a:spLocks noGrp="1"/>
          </p:cNvSpPr>
          <p:nvPr>
            <p:ph type="sldNum" sz="quarter" idx="5"/>
          </p:nvPr>
        </p:nvSpPr>
        <p:spPr/>
        <p:txBody>
          <a:bodyPr/>
          <a:lstStyle/>
          <a:p>
            <a:fld id="{A29CD586-C145-4C08-8ECD-C931AA628107}" type="slidenum">
              <a:rPr lang="sv-SE" smtClean="0"/>
              <a:t>8</a:t>
            </a:fld>
            <a:endParaRPr lang="sv-SE"/>
          </a:p>
        </p:txBody>
      </p:sp>
    </p:spTree>
    <p:extLst>
      <p:ext uri="{BB962C8B-B14F-4D97-AF65-F5344CB8AC3E}">
        <p14:creationId xmlns:p14="http://schemas.microsoft.com/office/powerpoint/2010/main" val="1785500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7C272-2AB2-51E1-04A1-F9796ABA816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4B7341A-FE55-FD7B-38CB-94B0ED4A7A8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9E186C2-C8AD-69B3-427E-F6E0473338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a:extLst>
              <a:ext uri="{FF2B5EF4-FFF2-40B4-BE49-F238E27FC236}">
                <a16:creationId xmlns:a16="http://schemas.microsoft.com/office/drawing/2014/main" id="{0850CF88-B85F-A1D0-EA74-D88F7BCF34B7}"/>
              </a:ext>
            </a:extLst>
          </p:cNvPr>
          <p:cNvSpPr>
            <a:spLocks noGrp="1"/>
          </p:cNvSpPr>
          <p:nvPr>
            <p:ph type="sldNum" sz="quarter" idx="5"/>
          </p:nvPr>
        </p:nvSpPr>
        <p:spPr/>
        <p:txBody>
          <a:bodyPr/>
          <a:lstStyle/>
          <a:p>
            <a:fld id="{A29CD586-C145-4C08-8ECD-C931AA628107}" type="slidenum">
              <a:rPr lang="sv-SE" smtClean="0"/>
              <a:t>9</a:t>
            </a:fld>
            <a:endParaRPr lang="sv-SE"/>
          </a:p>
        </p:txBody>
      </p:sp>
    </p:spTree>
    <p:extLst>
      <p:ext uri="{BB962C8B-B14F-4D97-AF65-F5344CB8AC3E}">
        <p14:creationId xmlns:p14="http://schemas.microsoft.com/office/powerpoint/2010/main" val="584194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896BB-3767-5C31-DD51-A5C5A8764EF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3A7CF6C-2E57-10CB-3F87-A7218975459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F87DC52-A1A2-DE70-EC02-37FB9B360C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a:extLst>
              <a:ext uri="{FF2B5EF4-FFF2-40B4-BE49-F238E27FC236}">
                <a16:creationId xmlns:a16="http://schemas.microsoft.com/office/drawing/2014/main" id="{36AB0158-E6C3-8860-DF90-C50D4FC3B997}"/>
              </a:ext>
            </a:extLst>
          </p:cNvPr>
          <p:cNvSpPr>
            <a:spLocks noGrp="1"/>
          </p:cNvSpPr>
          <p:nvPr>
            <p:ph type="sldNum" sz="quarter" idx="5"/>
          </p:nvPr>
        </p:nvSpPr>
        <p:spPr/>
        <p:txBody>
          <a:bodyPr/>
          <a:lstStyle/>
          <a:p>
            <a:fld id="{A29CD586-C145-4C08-8ECD-C931AA628107}" type="slidenum">
              <a:rPr lang="sv-SE" smtClean="0"/>
              <a:t>10</a:t>
            </a:fld>
            <a:endParaRPr lang="sv-SE"/>
          </a:p>
        </p:txBody>
      </p:sp>
    </p:spTree>
    <p:extLst>
      <p:ext uri="{BB962C8B-B14F-4D97-AF65-F5344CB8AC3E}">
        <p14:creationId xmlns:p14="http://schemas.microsoft.com/office/powerpoint/2010/main" val="13760077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 mörk bild">
    <p:spTree>
      <p:nvGrpSpPr>
        <p:cNvPr id="1" name=""/>
        <p:cNvGrpSpPr/>
        <p:nvPr/>
      </p:nvGrpSpPr>
      <p:grpSpPr>
        <a:xfrm>
          <a:off x="0" y="0"/>
          <a:ext cx="0" cy="0"/>
          <a:chOff x="0" y="0"/>
          <a:chExt cx="0" cy="0"/>
        </a:xfrm>
      </p:grpSpPr>
      <p:sp>
        <p:nvSpPr>
          <p:cNvPr id="23" name="Platshållare för bild 22">
            <a:extLst>
              <a:ext uri="{FF2B5EF4-FFF2-40B4-BE49-F238E27FC236}">
                <a16:creationId xmlns:a16="http://schemas.microsoft.com/office/drawing/2014/main" id="{16232762-51AB-9C26-EBEA-1662DE123394}"/>
              </a:ext>
            </a:extLst>
          </p:cNvPr>
          <p:cNvSpPr>
            <a:spLocks noGrp="1"/>
          </p:cNvSpPr>
          <p:nvPr>
            <p:ph type="pic" sz="quarter" idx="14"/>
          </p:nvPr>
        </p:nvSpPr>
        <p:spPr>
          <a:xfrm>
            <a:off x="0" y="0"/>
            <a:ext cx="12192000" cy="6858000"/>
          </a:xfrm>
          <a:solidFill>
            <a:srgbClr val="C2C2C2"/>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bwMode="white">
          <a:xfrm>
            <a:off x="341155" y="1015999"/>
            <a:ext cx="7419975" cy="1336031"/>
          </a:xfrm>
        </p:spPr>
        <p:txBody>
          <a:bodyPr anchor="b"/>
          <a:lstStyle>
            <a:lvl1pPr algn="l">
              <a:defRPr sz="4500">
                <a:solidFill>
                  <a:schemeClr val="bg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bwMode="white">
          <a:xfrm>
            <a:off x="341155" y="2432384"/>
            <a:ext cx="7419975" cy="935646"/>
          </a:xfrm>
        </p:spPr>
        <p:txBody>
          <a:bodyPr/>
          <a:lstStyle>
            <a:lvl1pPr marL="0" indent="0" algn="l">
              <a:spcAft>
                <a:spcPts val="0"/>
              </a:spcAft>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0" name="Platshållare för datum 9">
            <a:extLst>
              <a:ext uri="{FF2B5EF4-FFF2-40B4-BE49-F238E27FC236}">
                <a16:creationId xmlns:a16="http://schemas.microsoft.com/office/drawing/2014/main" id="{30D6CB3C-5CA9-2EA1-2F9A-377EBED99E21}"/>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87436EB7-B520-5A47-97B0-FF7277D922C8}" type="datetime1">
              <a:rPr lang="sv-SE" smtClean="0"/>
              <a:t>2025-10-21</a:t>
            </a:fld>
            <a:endParaRPr lang="sv-SE"/>
          </a:p>
        </p:txBody>
      </p:sp>
      <p:sp>
        <p:nvSpPr>
          <p:cNvPr id="11" name="Platshållare för sidfot 10">
            <a:extLst>
              <a:ext uri="{FF2B5EF4-FFF2-40B4-BE49-F238E27FC236}">
                <a16:creationId xmlns:a16="http://schemas.microsoft.com/office/drawing/2014/main" id="{3BB6D2D9-1C66-91D6-CC2D-05AE2947CC11}"/>
              </a:ext>
            </a:extLst>
          </p:cNvPr>
          <p:cNvSpPr>
            <a:spLocks noGrp="1"/>
          </p:cNvSpPr>
          <p:nvPr>
            <p:ph type="ftr" sz="quarter" idx="11"/>
          </p:nvPr>
        </p:nvSpPr>
        <p:spPr>
          <a:xfrm>
            <a:off x="338138" y="6858000"/>
            <a:ext cx="4765487" cy="0"/>
          </a:xfrm>
        </p:spPr>
        <p:txBody>
          <a:bodyPr/>
          <a:lstStyle>
            <a:lvl1pPr>
              <a:defRPr sz="100">
                <a:solidFill>
                  <a:schemeClr val="tx1">
                    <a:alpha val="0"/>
                  </a:schemeClr>
                </a:solidFill>
              </a:defRPr>
            </a:lvl1pPr>
          </a:lstStyle>
          <a:p>
            <a:r>
              <a:rPr lang="sv-SE"/>
              <a:t>Koll på skogen</a:t>
            </a:r>
          </a:p>
        </p:txBody>
      </p:sp>
      <p:sp>
        <p:nvSpPr>
          <p:cNvPr id="12" name="Platshållare för bildnummer 11">
            <a:extLst>
              <a:ext uri="{FF2B5EF4-FFF2-40B4-BE49-F238E27FC236}">
                <a16:creationId xmlns:a16="http://schemas.microsoft.com/office/drawing/2014/main" id="{19EF1DCB-E9BA-8797-7CED-F580BE3545E6}"/>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
        <p:nvSpPr>
          <p:cNvPr id="20" name="Platshållare för text 19">
            <a:extLst>
              <a:ext uri="{FF2B5EF4-FFF2-40B4-BE49-F238E27FC236}">
                <a16:creationId xmlns:a16="http://schemas.microsoft.com/office/drawing/2014/main" id="{844C17B9-DB33-0286-37B0-4C5B2FEF58BC}"/>
              </a:ext>
            </a:extLst>
          </p:cNvPr>
          <p:cNvSpPr>
            <a:spLocks noGrp="1"/>
          </p:cNvSpPr>
          <p:nvPr>
            <p:ph type="body" sz="quarter" idx="13"/>
          </p:nvPr>
        </p:nvSpPr>
        <p:spPr>
          <a:xfrm>
            <a:off x="10610852" y="282708"/>
            <a:ext cx="1270291" cy="342167"/>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25" name="Platshållare för text 24">
            <a:extLst>
              <a:ext uri="{FF2B5EF4-FFF2-40B4-BE49-F238E27FC236}">
                <a16:creationId xmlns:a16="http://schemas.microsoft.com/office/drawing/2014/main" id="{E71825D5-D79E-7B7C-D5C6-E0A6958F7A25}"/>
              </a:ext>
            </a:extLst>
          </p:cNvPr>
          <p:cNvSpPr>
            <a:spLocks noGrp="1"/>
          </p:cNvSpPr>
          <p:nvPr>
            <p:ph type="body" sz="quarter" idx="15" hasCustomPrompt="1"/>
          </p:nvPr>
        </p:nvSpPr>
        <p:spPr>
          <a:xfrm>
            <a:off x="338138" y="6506335"/>
            <a:ext cx="4320000" cy="151200"/>
          </a:xfrm>
        </p:spPr>
        <p:txBody>
          <a:bodyPr anchor="b" anchorCtr="0"/>
          <a:lstStyle>
            <a:lvl1pPr marL="0" indent="0">
              <a:buFontTx/>
              <a:buNone/>
              <a:defRPr sz="900">
                <a:solidFill>
                  <a:schemeClr val="bg1"/>
                </a:solidFill>
                <a:latin typeface="+mj-lt"/>
              </a:defRPr>
            </a:lvl1pPr>
          </a:lstStyle>
          <a:p>
            <a:pPr lvl="0"/>
            <a:r>
              <a:rPr lang="sv-SE"/>
              <a:t>Bildtext</a:t>
            </a:r>
          </a:p>
        </p:txBody>
      </p:sp>
    </p:spTree>
    <p:extLst>
      <p:ext uri="{BB962C8B-B14F-4D97-AF65-F5344CB8AC3E}">
        <p14:creationId xmlns:p14="http://schemas.microsoft.com/office/powerpoint/2010/main" val="3177692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E7F6D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18295" y="925533"/>
            <a:ext cx="10073478" cy="547668"/>
          </a:xfrm>
        </p:spPr>
        <p:txBody>
          <a:bodyPr/>
          <a:lstStyle>
            <a:lvl1pPr>
              <a:defRPr/>
            </a:lvl1pPr>
          </a:lstStyle>
          <a:p>
            <a:r>
              <a:rPr lang="sv-SE"/>
              <a:t>Klicka här för att ändra mall för rubrikformat </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338138" y="1701800"/>
            <a:ext cx="11519162" cy="45148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E39DF180-7C46-D744-8228-3168DA0D5F45}" type="datetime1">
              <a:rPr lang="sv-SE" smtClean="0"/>
              <a:t>2025-10-21</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Koll på skogen</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Platshållare för text 24">
            <a:extLst>
              <a:ext uri="{FF2B5EF4-FFF2-40B4-BE49-F238E27FC236}">
                <a16:creationId xmlns:a16="http://schemas.microsoft.com/office/drawing/2014/main" id="{C801A9C3-970D-17E1-D566-35E8C0B3D5B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Tree>
    <p:extLst>
      <p:ext uri="{BB962C8B-B14F-4D97-AF65-F5344CB8AC3E}">
        <p14:creationId xmlns:p14="http://schemas.microsoft.com/office/powerpoint/2010/main" val="2054511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Cambria) och innehåll">
    <p:bg>
      <p:bgPr>
        <a:solidFill>
          <a:srgbClr val="E7F6D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18295" y="925533"/>
            <a:ext cx="10073478" cy="547668"/>
          </a:xfrm>
        </p:spPr>
        <p:txBody>
          <a:bodyPr/>
          <a:lstStyle>
            <a:lvl1pPr>
              <a:defRPr b="0">
                <a:latin typeface="+mn-lt"/>
              </a:defRPr>
            </a:lvl1pPr>
          </a:lstStyle>
          <a:p>
            <a:r>
              <a:rPr lang="sv-SE"/>
              <a:t>Klicka här för att ändra mall för rubrikformat </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338138" y="1701800"/>
            <a:ext cx="11519162" cy="45148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39B48C84-9FA1-2043-89C2-E99D2403D5B0}" type="datetime1">
              <a:rPr lang="sv-SE" smtClean="0"/>
              <a:t>2025-10-21</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Koll på skogen</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Platshållare för text 24">
            <a:extLst>
              <a:ext uri="{FF2B5EF4-FFF2-40B4-BE49-F238E27FC236}">
                <a16:creationId xmlns:a16="http://schemas.microsoft.com/office/drawing/2014/main" id="{35EC15DE-893B-6C8D-BDAD-49747D717AB9}"/>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Tree>
    <p:extLst>
      <p:ext uri="{BB962C8B-B14F-4D97-AF65-F5344CB8AC3E}">
        <p14:creationId xmlns:p14="http://schemas.microsoft.com/office/powerpoint/2010/main" val="448747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vå delar">
    <p:bg>
      <p:bgPr>
        <a:solidFill>
          <a:srgbClr val="E7F6D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18295" y="925533"/>
            <a:ext cx="10073478" cy="547668"/>
          </a:xfrm>
        </p:spPr>
        <p:txBody>
          <a:bodyPr/>
          <a:lstStyle>
            <a:lvl1pPr>
              <a:defRPr/>
            </a:lvl1pPr>
          </a:lstStyle>
          <a:p>
            <a:r>
              <a:rPr lang="sv-SE"/>
              <a:t>Klicka här för att ändra mall för rubrikformat </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338138" y="1701800"/>
            <a:ext cx="5510212" cy="45148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141E9662-9B0C-8C46-8D1A-E8DF0F74BE2D}" type="datetime1">
              <a:rPr lang="sv-SE" smtClean="0"/>
              <a:t>2025-10-21</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Koll på skogen</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9" name="Platshållare för innehåll 2">
            <a:extLst>
              <a:ext uri="{FF2B5EF4-FFF2-40B4-BE49-F238E27FC236}">
                <a16:creationId xmlns:a16="http://schemas.microsoft.com/office/drawing/2014/main" id="{31491C38-48A8-AE21-646F-B8DB33814702}"/>
              </a:ext>
            </a:extLst>
          </p:cNvPr>
          <p:cNvSpPr>
            <a:spLocks noGrp="1"/>
          </p:cNvSpPr>
          <p:nvPr>
            <p:ph idx="13"/>
          </p:nvPr>
        </p:nvSpPr>
        <p:spPr>
          <a:xfrm>
            <a:off x="6343648" y="1701800"/>
            <a:ext cx="5511600" cy="45148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text 24">
            <a:extLst>
              <a:ext uri="{FF2B5EF4-FFF2-40B4-BE49-F238E27FC236}">
                <a16:creationId xmlns:a16="http://schemas.microsoft.com/office/drawing/2014/main" id="{856676C6-5165-E5DC-98C1-EC123BD71700}"/>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Tree>
    <p:extLst>
      <p:ext uri="{BB962C8B-B14F-4D97-AF65-F5344CB8AC3E}">
        <p14:creationId xmlns:p14="http://schemas.microsoft.com/office/powerpoint/2010/main" val="1901504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vå bilder">
    <p:bg>
      <p:bgPr>
        <a:solidFill>
          <a:srgbClr val="E7F6D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18295" y="925533"/>
            <a:ext cx="10073478" cy="547668"/>
          </a:xfrm>
        </p:spPr>
        <p:txBody>
          <a:bodyPr/>
          <a:lstStyle>
            <a:lvl1pPr>
              <a:defRPr/>
            </a:lvl1pPr>
          </a:lstStyle>
          <a:p>
            <a:r>
              <a:rPr lang="sv-SE"/>
              <a:t>Klicka här för att ändra mall för rubrikformat </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EB4F0F0-224E-C940-9860-993CA0336193}" type="datetime1">
              <a:rPr lang="sv-SE" smtClean="0"/>
              <a:t>2025-10-21</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Koll på skogen</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Platshållare för bild 7">
            <a:extLst>
              <a:ext uri="{FF2B5EF4-FFF2-40B4-BE49-F238E27FC236}">
                <a16:creationId xmlns:a16="http://schemas.microsoft.com/office/drawing/2014/main" id="{7A8FC7F2-A42D-5081-D4FA-AD5C5A3C6A33}"/>
              </a:ext>
            </a:extLst>
          </p:cNvPr>
          <p:cNvSpPr>
            <a:spLocks noGrp="1"/>
          </p:cNvSpPr>
          <p:nvPr>
            <p:ph type="pic" sz="quarter" idx="14"/>
          </p:nvPr>
        </p:nvSpPr>
        <p:spPr>
          <a:xfrm>
            <a:off x="338138" y="1701800"/>
            <a:ext cx="5694363" cy="45148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150423" y="1701800"/>
            <a:ext cx="5694363" cy="45148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Tree>
    <p:extLst>
      <p:ext uri="{BB962C8B-B14F-4D97-AF65-F5344CB8AC3E}">
        <p14:creationId xmlns:p14="http://schemas.microsoft.com/office/powerpoint/2010/main" val="1626474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or bild">
    <p:bg>
      <p:bgPr>
        <a:solidFill>
          <a:srgbClr val="F7F3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18295" y="925533"/>
            <a:ext cx="10073478" cy="547668"/>
          </a:xfrm>
        </p:spPr>
        <p:txBody>
          <a:bodyPr/>
          <a:lstStyle>
            <a:lvl1pPr>
              <a:defRPr/>
            </a:lvl1pPr>
          </a:lstStyle>
          <a:p>
            <a:r>
              <a:rPr lang="sv-SE"/>
              <a:t>Klicka här för att ändra mall för rubrikformat </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E9E5CDFF-BB5F-5F4F-8625-63E766409D95}" type="datetime1">
              <a:rPr lang="sv-SE" smtClean="0"/>
              <a:t>2025-10-21</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Koll på skogen</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Platshållare för bild 7">
            <a:extLst>
              <a:ext uri="{FF2B5EF4-FFF2-40B4-BE49-F238E27FC236}">
                <a16:creationId xmlns:a16="http://schemas.microsoft.com/office/drawing/2014/main" id="{7A8FC7F2-A42D-5081-D4FA-AD5C5A3C6A33}"/>
              </a:ext>
            </a:extLst>
          </p:cNvPr>
          <p:cNvSpPr>
            <a:spLocks noGrp="1"/>
          </p:cNvSpPr>
          <p:nvPr>
            <p:ph type="pic" sz="quarter" idx="14"/>
          </p:nvPr>
        </p:nvSpPr>
        <p:spPr>
          <a:xfrm>
            <a:off x="338138" y="1701800"/>
            <a:ext cx="11519162" cy="45148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Tree>
    <p:extLst>
      <p:ext uri="{BB962C8B-B14F-4D97-AF65-F5344CB8AC3E}">
        <p14:creationId xmlns:p14="http://schemas.microsoft.com/office/powerpoint/2010/main" val="4112340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ch bild, lindblomsgrönt">
    <p:bg>
      <p:bgPr>
        <a:solidFill>
          <a:srgbClr val="E7F6DE"/>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6000" y="1028700"/>
            <a:ext cx="5748786" cy="51879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2"/>
            <a:ext cx="4801996" cy="1030268"/>
          </a:xfrm>
        </p:spPr>
        <p:txBody>
          <a:bodyPr/>
          <a:lstStyle>
            <a:lvl1pPr>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349501"/>
            <a:ext cx="4801997" cy="38671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8" name="Platshållare för datum 17">
            <a:extLst>
              <a:ext uri="{FF2B5EF4-FFF2-40B4-BE49-F238E27FC236}">
                <a16:creationId xmlns:a16="http://schemas.microsoft.com/office/drawing/2014/main" id="{9F072957-3EEB-AB86-834E-A2CAEDA6ECE1}"/>
              </a:ext>
            </a:extLst>
          </p:cNvPr>
          <p:cNvSpPr>
            <a:spLocks noGrp="1"/>
          </p:cNvSpPr>
          <p:nvPr>
            <p:ph type="dt" sz="half" idx="18"/>
          </p:nvPr>
        </p:nvSpPr>
        <p:spPr/>
        <p:txBody>
          <a:bodyPr/>
          <a:lstStyle/>
          <a:p>
            <a:fld id="{1586AC84-7F63-3E41-8144-F161D14EBD63}" type="datetime1">
              <a:rPr lang="sv-SE" smtClean="0"/>
              <a:t>2025-10-21</a:t>
            </a:fld>
            <a:endParaRPr lang="sv-SE"/>
          </a:p>
        </p:txBody>
      </p:sp>
      <p:sp>
        <p:nvSpPr>
          <p:cNvPr id="19" name="Platshållare för sidfot 18">
            <a:extLst>
              <a:ext uri="{FF2B5EF4-FFF2-40B4-BE49-F238E27FC236}">
                <a16:creationId xmlns:a16="http://schemas.microsoft.com/office/drawing/2014/main" id="{5AC8B7EE-F477-B7A6-7E8E-E6E0083AFD45}"/>
              </a:ext>
            </a:extLst>
          </p:cNvPr>
          <p:cNvSpPr>
            <a:spLocks noGrp="1"/>
          </p:cNvSpPr>
          <p:nvPr>
            <p:ph type="ftr" sz="quarter" idx="19"/>
          </p:nvPr>
        </p:nvSpPr>
        <p:spPr/>
        <p:txBody>
          <a:bodyPr/>
          <a:lstStyle/>
          <a:p>
            <a:r>
              <a:rPr lang="sv-SE"/>
              <a:t>Koll på skogen</a:t>
            </a:r>
          </a:p>
        </p:txBody>
      </p:sp>
      <p:sp>
        <p:nvSpPr>
          <p:cNvPr id="20" name="Platshållare för bildnummer 19">
            <a:extLst>
              <a:ext uri="{FF2B5EF4-FFF2-40B4-BE49-F238E27FC236}">
                <a16:creationId xmlns:a16="http://schemas.microsoft.com/office/drawing/2014/main" id="{6E8CCBE5-8CE8-67C9-C46E-33BCA9D44BAA}"/>
              </a:ext>
            </a:extLst>
          </p:cNvPr>
          <p:cNvSpPr>
            <a:spLocks noGrp="1"/>
          </p:cNvSpPr>
          <p:nvPr>
            <p:ph type="sldNum" sz="quarter" idx="20"/>
          </p:nvPr>
        </p:nvSpPr>
        <p:spPr/>
        <p:txBody>
          <a:bodyPr/>
          <a:lstStyle/>
          <a:p>
            <a:fld id="{AE086683-F536-42AB-ABBC-F4803DFE8DBC}" type="slidenum">
              <a:rPr lang="sv-SE" smtClean="0"/>
              <a:pPr/>
              <a:t>‹#›</a:t>
            </a:fld>
            <a:endParaRPr lang="sv-SE"/>
          </a:p>
        </p:txBody>
      </p:sp>
    </p:spTree>
    <p:extLst>
      <p:ext uri="{BB962C8B-B14F-4D97-AF65-F5344CB8AC3E}">
        <p14:creationId xmlns:p14="http://schemas.microsoft.com/office/powerpoint/2010/main" val="1761523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ch bild, sandsten">
    <p:bg>
      <p:bgPr>
        <a:solidFill>
          <a:srgbClr val="F7F3ED"/>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6001" y="1028700"/>
            <a:ext cx="5748786" cy="51879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2"/>
            <a:ext cx="4801996" cy="1030268"/>
          </a:xfrm>
        </p:spPr>
        <p:txBody>
          <a:bodyPr/>
          <a:lstStyle>
            <a:lvl1pPr>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349501"/>
            <a:ext cx="4801997" cy="38671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8" name="Platshållare för datum 17">
            <a:extLst>
              <a:ext uri="{FF2B5EF4-FFF2-40B4-BE49-F238E27FC236}">
                <a16:creationId xmlns:a16="http://schemas.microsoft.com/office/drawing/2014/main" id="{9F072957-3EEB-AB86-834E-A2CAEDA6ECE1}"/>
              </a:ext>
            </a:extLst>
          </p:cNvPr>
          <p:cNvSpPr>
            <a:spLocks noGrp="1"/>
          </p:cNvSpPr>
          <p:nvPr>
            <p:ph type="dt" sz="half" idx="18"/>
          </p:nvPr>
        </p:nvSpPr>
        <p:spPr/>
        <p:txBody>
          <a:bodyPr/>
          <a:lstStyle/>
          <a:p>
            <a:fld id="{4C1211F9-4724-6641-A922-94437D59D56C}" type="datetime1">
              <a:rPr lang="sv-SE" smtClean="0"/>
              <a:t>2025-10-21</a:t>
            </a:fld>
            <a:endParaRPr lang="sv-SE"/>
          </a:p>
        </p:txBody>
      </p:sp>
      <p:sp>
        <p:nvSpPr>
          <p:cNvPr id="19" name="Platshållare för sidfot 18">
            <a:extLst>
              <a:ext uri="{FF2B5EF4-FFF2-40B4-BE49-F238E27FC236}">
                <a16:creationId xmlns:a16="http://schemas.microsoft.com/office/drawing/2014/main" id="{5AC8B7EE-F477-B7A6-7E8E-E6E0083AFD45}"/>
              </a:ext>
            </a:extLst>
          </p:cNvPr>
          <p:cNvSpPr>
            <a:spLocks noGrp="1"/>
          </p:cNvSpPr>
          <p:nvPr>
            <p:ph type="ftr" sz="quarter" idx="19"/>
          </p:nvPr>
        </p:nvSpPr>
        <p:spPr/>
        <p:txBody>
          <a:bodyPr/>
          <a:lstStyle/>
          <a:p>
            <a:r>
              <a:rPr lang="sv-SE"/>
              <a:t>Koll på skogen</a:t>
            </a:r>
          </a:p>
        </p:txBody>
      </p:sp>
      <p:sp>
        <p:nvSpPr>
          <p:cNvPr id="20" name="Platshållare för bildnummer 19">
            <a:extLst>
              <a:ext uri="{FF2B5EF4-FFF2-40B4-BE49-F238E27FC236}">
                <a16:creationId xmlns:a16="http://schemas.microsoft.com/office/drawing/2014/main" id="{6E8CCBE5-8CE8-67C9-C46E-33BCA9D44BAA}"/>
              </a:ext>
            </a:extLst>
          </p:cNvPr>
          <p:cNvSpPr>
            <a:spLocks noGrp="1"/>
          </p:cNvSpPr>
          <p:nvPr>
            <p:ph type="sldNum" sz="quarter" idx="20"/>
          </p:nvPr>
        </p:nvSpPr>
        <p:spPr/>
        <p:txBody>
          <a:bodyPr/>
          <a:lstStyle/>
          <a:p>
            <a:fld id="{AE086683-F536-42AB-ABBC-F4803DFE8DBC}" type="slidenum">
              <a:rPr lang="sv-SE" smtClean="0"/>
              <a:pPr/>
              <a:t>‹#›</a:t>
            </a:fld>
            <a:endParaRPr lang="sv-SE"/>
          </a:p>
        </p:txBody>
      </p:sp>
    </p:spTree>
    <p:extLst>
      <p:ext uri="{BB962C8B-B14F-4D97-AF65-F5344CB8AC3E}">
        <p14:creationId xmlns:p14="http://schemas.microsoft.com/office/powerpoint/2010/main" val="2414943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 3 rader, text och bild, lindblomsgrönt">
    <p:bg>
      <p:bgPr>
        <a:solidFill>
          <a:srgbClr val="E7F6DE"/>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6000" y="1028700"/>
            <a:ext cx="5748786" cy="51879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1"/>
            <a:ext cx="4801996" cy="1499952"/>
          </a:xfrm>
        </p:spPr>
        <p:txBody>
          <a:bodyPr/>
          <a:lstStyle>
            <a:lvl1pPr>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832253"/>
            <a:ext cx="4801997" cy="33843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8" name="Platshållare för datum 17">
            <a:extLst>
              <a:ext uri="{FF2B5EF4-FFF2-40B4-BE49-F238E27FC236}">
                <a16:creationId xmlns:a16="http://schemas.microsoft.com/office/drawing/2014/main" id="{9F072957-3EEB-AB86-834E-A2CAEDA6ECE1}"/>
              </a:ext>
            </a:extLst>
          </p:cNvPr>
          <p:cNvSpPr>
            <a:spLocks noGrp="1"/>
          </p:cNvSpPr>
          <p:nvPr>
            <p:ph type="dt" sz="half" idx="18"/>
          </p:nvPr>
        </p:nvSpPr>
        <p:spPr/>
        <p:txBody>
          <a:bodyPr/>
          <a:lstStyle/>
          <a:p>
            <a:fld id="{18DCD9B5-0B14-E949-9522-81EC9A796420}" type="datetime1">
              <a:rPr lang="sv-SE" smtClean="0"/>
              <a:t>2025-10-21</a:t>
            </a:fld>
            <a:endParaRPr lang="sv-SE"/>
          </a:p>
        </p:txBody>
      </p:sp>
      <p:sp>
        <p:nvSpPr>
          <p:cNvPr id="19" name="Platshållare för sidfot 18">
            <a:extLst>
              <a:ext uri="{FF2B5EF4-FFF2-40B4-BE49-F238E27FC236}">
                <a16:creationId xmlns:a16="http://schemas.microsoft.com/office/drawing/2014/main" id="{5AC8B7EE-F477-B7A6-7E8E-E6E0083AFD45}"/>
              </a:ext>
            </a:extLst>
          </p:cNvPr>
          <p:cNvSpPr>
            <a:spLocks noGrp="1"/>
          </p:cNvSpPr>
          <p:nvPr>
            <p:ph type="ftr" sz="quarter" idx="19"/>
          </p:nvPr>
        </p:nvSpPr>
        <p:spPr/>
        <p:txBody>
          <a:bodyPr/>
          <a:lstStyle/>
          <a:p>
            <a:r>
              <a:rPr lang="sv-SE"/>
              <a:t>Koll på skogen</a:t>
            </a:r>
          </a:p>
        </p:txBody>
      </p:sp>
      <p:sp>
        <p:nvSpPr>
          <p:cNvPr id="20" name="Platshållare för bildnummer 19">
            <a:extLst>
              <a:ext uri="{FF2B5EF4-FFF2-40B4-BE49-F238E27FC236}">
                <a16:creationId xmlns:a16="http://schemas.microsoft.com/office/drawing/2014/main" id="{6E8CCBE5-8CE8-67C9-C46E-33BCA9D44BAA}"/>
              </a:ext>
            </a:extLst>
          </p:cNvPr>
          <p:cNvSpPr>
            <a:spLocks noGrp="1"/>
          </p:cNvSpPr>
          <p:nvPr>
            <p:ph type="sldNum" sz="quarter" idx="20"/>
          </p:nvPr>
        </p:nvSpPr>
        <p:spPr/>
        <p:txBody>
          <a:bodyPr/>
          <a:lstStyle/>
          <a:p>
            <a:fld id="{AE086683-F536-42AB-ABBC-F4803DFE8DBC}" type="slidenum">
              <a:rPr lang="sv-SE" smtClean="0"/>
              <a:pPr/>
              <a:t>‹#›</a:t>
            </a:fld>
            <a:endParaRPr lang="sv-SE"/>
          </a:p>
        </p:txBody>
      </p:sp>
    </p:spTree>
    <p:extLst>
      <p:ext uri="{BB962C8B-B14F-4D97-AF65-F5344CB8AC3E}">
        <p14:creationId xmlns:p14="http://schemas.microsoft.com/office/powerpoint/2010/main" val="1295351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3 rader, text och bild, sandsten">
    <p:bg>
      <p:bgPr>
        <a:solidFill>
          <a:srgbClr val="F7F3ED"/>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6000" y="1028700"/>
            <a:ext cx="5748786" cy="51879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1"/>
            <a:ext cx="4801996" cy="1499952"/>
          </a:xfrm>
        </p:spPr>
        <p:txBody>
          <a:bodyPr/>
          <a:lstStyle>
            <a:lvl1pPr>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832253"/>
            <a:ext cx="4801997" cy="33843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8" name="Platshållare för datum 17">
            <a:extLst>
              <a:ext uri="{FF2B5EF4-FFF2-40B4-BE49-F238E27FC236}">
                <a16:creationId xmlns:a16="http://schemas.microsoft.com/office/drawing/2014/main" id="{9F072957-3EEB-AB86-834E-A2CAEDA6ECE1}"/>
              </a:ext>
            </a:extLst>
          </p:cNvPr>
          <p:cNvSpPr>
            <a:spLocks noGrp="1"/>
          </p:cNvSpPr>
          <p:nvPr>
            <p:ph type="dt" sz="half" idx="18"/>
          </p:nvPr>
        </p:nvSpPr>
        <p:spPr/>
        <p:txBody>
          <a:bodyPr/>
          <a:lstStyle/>
          <a:p>
            <a:fld id="{1E78F75B-332F-FC48-8FC0-126DBFB0AE82}" type="datetime1">
              <a:rPr lang="sv-SE" smtClean="0"/>
              <a:t>2025-10-21</a:t>
            </a:fld>
            <a:endParaRPr lang="sv-SE"/>
          </a:p>
        </p:txBody>
      </p:sp>
      <p:sp>
        <p:nvSpPr>
          <p:cNvPr id="19" name="Platshållare för sidfot 18">
            <a:extLst>
              <a:ext uri="{FF2B5EF4-FFF2-40B4-BE49-F238E27FC236}">
                <a16:creationId xmlns:a16="http://schemas.microsoft.com/office/drawing/2014/main" id="{5AC8B7EE-F477-B7A6-7E8E-E6E0083AFD45}"/>
              </a:ext>
            </a:extLst>
          </p:cNvPr>
          <p:cNvSpPr>
            <a:spLocks noGrp="1"/>
          </p:cNvSpPr>
          <p:nvPr>
            <p:ph type="ftr" sz="quarter" idx="19"/>
          </p:nvPr>
        </p:nvSpPr>
        <p:spPr/>
        <p:txBody>
          <a:bodyPr/>
          <a:lstStyle/>
          <a:p>
            <a:r>
              <a:rPr lang="sv-SE"/>
              <a:t>Koll på skogen</a:t>
            </a:r>
          </a:p>
        </p:txBody>
      </p:sp>
      <p:sp>
        <p:nvSpPr>
          <p:cNvPr id="20" name="Platshållare för bildnummer 19">
            <a:extLst>
              <a:ext uri="{FF2B5EF4-FFF2-40B4-BE49-F238E27FC236}">
                <a16:creationId xmlns:a16="http://schemas.microsoft.com/office/drawing/2014/main" id="{6E8CCBE5-8CE8-67C9-C46E-33BCA9D44BAA}"/>
              </a:ext>
            </a:extLst>
          </p:cNvPr>
          <p:cNvSpPr>
            <a:spLocks noGrp="1"/>
          </p:cNvSpPr>
          <p:nvPr>
            <p:ph type="sldNum" sz="quarter" idx="20"/>
          </p:nvPr>
        </p:nvSpPr>
        <p:spPr/>
        <p:txBody>
          <a:bodyPr/>
          <a:lstStyle/>
          <a:p>
            <a:fld id="{AE086683-F536-42AB-ABBC-F4803DFE8DBC}" type="slidenum">
              <a:rPr lang="sv-SE" smtClean="0"/>
              <a:pPr/>
              <a:t>‹#›</a:t>
            </a:fld>
            <a:endParaRPr lang="sv-SE"/>
          </a:p>
        </p:txBody>
      </p:sp>
    </p:spTree>
    <p:extLst>
      <p:ext uri="{BB962C8B-B14F-4D97-AF65-F5344CB8AC3E}">
        <p14:creationId xmlns:p14="http://schemas.microsoft.com/office/powerpoint/2010/main" val="365533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xt och utfallande mörk bild, lindblomsgrönt">
    <p:bg>
      <p:bgPr>
        <a:solidFill>
          <a:srgbClr val="E7F6DE"/>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7199" y="0"/>
            <a:ext cx="60948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2"/>
            <a:ext cx="4801996" cy="1030268"/>
          </a:xfrm>
        </p:spPr>
        <p:txBody>
          <a:bodyPr/>
          <a:lstStyle>
            <a:lvl1pPr>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349501"/>
            <a:ext cx="4801997" cy="38671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text 19">
            <a:extLst>
              <a:ext uri="{FF2B5EF4-FFF2-40B4-BE49-F238E27FC236}">
                <a16:creationId xmlns:a16="http://schemas.microsoft.com/office/drawing/2014/main" id="{2F5CCA18-5DE2-D381-0988-F959F37BBF3A}"/>
              </a:ext>
            </a:extLst>
          </p:cNvPr>
          <p:cNvSpPr>
            <a:spLocks noGrp="1"/>
          </p:cNvSpPr>
          <p:nvPr>
            <p:ph type="body" sz="quarter" idx="13"/>
          </p:nvPr>
        </p:nvSpPr>
        <p:spPr>
          <a:xfrm>
            <a:off x="10893582" y="284262"/>
            <a:ext cx="982800" cy="264728"/>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3B161CA-D4B0-B78D-2004-8A242A64E2CA}"/>
              </a:ext>
            </a:extLst>
          </p:cNvPr>
          <p:cNvSpPr>
            <a:spLocks noGrp="1"/>
          </p:cNvSpPr>
          <p:nvPr>
            <p:ph type="dt" sz="half" idx="18"/>
          </p:nvPr>
        </p:nvSpPr>
        <p:spPr>
          <a:xfrm>
            <a:off x="10391773" y="6858000"/>
            <a:ext cx="900000" cy="0"/>
          </a:xfrm>
        </p:spPr>
        <p:txBody>
          <a:bodyPr/>
          <a:lstStyle>
            <a:lvl1pPr>
              <a:defRPr sz="100">
                <a:solidFill>
                  <a:schemeClr val="tx1">
                    <a:alpha val="0"/>
                  </a:schemeClr>
                </a:solidFill>
              </a:defRPr>
            </a:lvl1pPr>
          </a:lstStyle>
          <a:p>
            <a:fld id="{7C38220A-A4DB-164D-B4DD-CA818D7E67B4}" type="datetime1">
              <a:rPr lang="sv-SE" smtClean="0"/>
              <a:t>2025-10-21</a:t>
            </a:fld>
            <a:endParaRPr lang="sv-SE"/>
          </a:p>
        </p:txBody>
      </p:sp>
      <p:sp>
        <p:nvSpPr>
          <p:cNvPr id="6" name="Platshållare för sidfot 5">
            <a:extLst>
              <a:ext uri="{FF2B5EF4-FFF2-40B4-BE49-F238E27FC236}">
                <a16:creationId xmlns:a16="http://schemas.microsoft.com/office/drawing/2014/main" id="{2BCD6A39-D3C9-FEC0-0517-ADF2170AAB48}"/>
              </a:ext>
            </a:extLst>
          </p:cNvPr>
          <p:cNvSpPr>
            <a:spLocks noGrp="1"/>
          </p:cNvSpPr>
          <p:nvPr>
            <p:ph type="ftr" sz="quarter" idx="19"/>
          </p:nvPr>
        </p:nvSpPr>
        <p:spPr/>
        <p:txBody>
          <a:bodyPr/>
          <a:lstStyle/>
          <a:p>
            <a:r>
              <a:rPr lang="sv-SE"/>
              <a:t>Koll på skogen</a:t>
            </a:r>
          </a:p>
        </p:txBody>
      </p:sp>
      <p:sp>
        <p:nvSpPr>
          <p:cNvPr id="7" name="Platshållare för bildnummer 6">
            <a:extLst>
              <a:ext uri="{FF2B5EF4-FFF2-40B4-BE49-F238E27FC236}">
                <a16:creationId xmlns:a16="http://schemas.microsoft.com/office/drawing/2014/main" id="{289F1C7E-A288-E8CE-FF8A-0D0D32E37FAE}"/>
              </a:ext>
            </a:extLst>
          </p:cNvPr>
          <p:cNvSpPr>
            <a:spLocks noGrp="1"/>
          </p:cNvSpPr>
          <p:nvPr>
            <p:ph type="sldNum" sz="quarter" idx="20"/>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3476580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 ljus bild">
    <p:spTree>
      <p:nvGrpSpPr>
        <p:cNvPr id="1" name=""/>
        <p:cNvGrpSpPr/>
        <p:nvPr/>
      </p:nvGrpSpPr>
      <p:grpSpPr>
        <a:xfrm>
          <a:off x="0" y="0"/>
          <a:ext cx="0" cy="0"/>
          <a:chOff x="0" y="0"/>
          <a:chExt cx="0" cy="0"/>
        </a:xfrm>
      </p:grpSpPr>
      <p:sp>
        <p:nvSpPr>
          <p:cNvPr id="23" name="Platshållare för bild 22">
            <a:extLst>
              <a:ext uri="{FF2B5EF4-FFF2-40B4-BE49-F238E27FC236}">
                <a16:creationId xmlns:a16="http://schemas.microsoft.com/office/drawing/2014/main" id="{16232762-51AB-9C26-EBEA-1662DE123394}"/>
              </a:ext>
            </a:extLst>
          </p:cNvPr>
          <p:cNvSpPr>
            <a:spLocks noGrp="1"/>
          </p:cNvSpPr>
          <p:nvPr>
            <p:ph type="pic" sz="quarter" idx="14"/>
          </p:nvPr>
        </p:nvSpPr>
        <p:spPr>
          <a:xfrm>
            <a:off x="0" y="0"/>
            <a:ext cx="12192000" cy="6858000"/>
          </a:xfrm>
          <a:solidFill>
            <a:srgbClr val="C2C2C2"/>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341155" y="1015999"/>
            <a:ext cx="7419975" cy="1336031"/>
          </a:xfrm>
        </p:spPr>
        <p:txBody>
          <a:bodyPr anchor="b"/>
          <a:lstStyle>
            <a:lvl1pPr algn="l">
              <a:defRPr sz="4500">
                <a:solidFill>
                  <a:schemeClr val="tx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341155" y="2432384"/>
            <a:ext cx="7419975" cy="935646"/>
          </a:xfrm>
        </p:spPr>
        <p:txBody>
          <a:bodyPr/>
          <a:lstStyle>
            <a:lvl1pPr marL="0" indent="0" algn="l">
              <a:spcAft>
                <a:spcPts val="0"/>
              </a:spcAft>
              <a:buNone/>
              <a:defRPr sz="2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0" name="Platshållare för datum 9">
            <a:extLst>
              <a:ext uri="{FF2B5EF4-FFF2-40B4-BE49-F238E27FC236}">
                <a16:creationId xmlns:a16="http://schemas.microsoft.com/office/drawing/2014/main" id="{30D6CB3C-5CA9-2EA1-2F9A-377EBED99E21}"/>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1AF46884-7ACE-8A4D-A57E-06D77E266EB4}" type="datetime1">
              <a:rPr lang="sv-SE" smtClean="0"/>
              <a:t>2025-10-21</a:t>
            </a:fld>
            <a:endParaRPr lang="sv-SE"/>
          </a:p>
        </p:txBody>
      </p:sp>
      <p:sp>
        <p:nvSpPr>
          <p:cNvPr id="11" name="Platshållare för sidfot 10">
            <a:extLst>
              <a:ext uri="{FF2B5EF4-FFF2-40B4-BE49-F238E27FC236}">
                <a16:creationId xmlns:a16="http://schemas.microsoft.com/office/drawing/2014/main" id="{3BB6D2D9-1C66-91D6-CC2D-05AE2947CC11}"/>
              </a:ext>
            </a:extLst>
          </p:cNvPr>
          <p:cNvSpPr>
            <a:spLocks noGrp="1"/>
          </p:cNvSpPr>
          <p:nvPr>
            <p:ph type="ftr" sz="quarter" idx="11"/>
          </p:nvPr>
        </p:nvSpPr>
        <p:spPr>
          <a:xfrm>
            <a:off x="338138" y="6858000"/>
            <a:ext cx="4765487" cy="0"/>
          </a:xfrm>
        </p:spPr>
        <p:txBody>
          <a:bodyPr/>
          <a:lstStyle>
            <a:lvl1pPr>
              <a:defRPr sz="100">
                <a:solidFill>
                  <a:schemeClr val="tx1">
                    <a:alpha val="0"/>
                  </a:schemeClr>
                </a:solidFill>
              </a:defRPr>
            </a:lvl1pPr>
          </a:lstStyle>
          <a:p>
            <a:r>
              <a:rPr lang="sv-SE"/>
              <a:t>Koll på skogen</a:t>
            </a:r>
          </a:p>
        </p:txBody>
      </p:sp>
      <p:sp>
        <p:nvSpPr>
          <p:cNvPr id="12" name="Platshållare för bildnummer 11">
            <a:extLst>
              <a:ext uri="{FF2B5EF4-FFF2-40B4-BE49-F238E27FC236}">
                <a16:creationId xmlns:a16="http://schemas.microsoft.com/office/drawing/2014/main" id="{19EF1DCB-E9BA-8797-7CED-F580BE3545E6}"/>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
        <p:nvSpPr>
          <p:cNvPr id="20" name="Platshållare för text 19">
            <a:extLst>
              <a:ext uri="{FF2B5EF4-FFF2-40B4-BE49-F238E27FC236}">
                <a16:creationId xmlns:a16="http://schemas.microsoft.com/office/drawing/2014/main" id="{844C17B9-DB33-0286-37B0-4C5B2FEF58BC}"/>
              </a:ext>
            </a:extLst>
          </p:cNvPr>
          <p:cNvSpPr>
            <a:spLocks noGrp="1"/>
          </p:cNvSpPr>
          <p:nvPr>
            <p:ph type="body" sz="quarter" idx="13"/>
          </p:nvPr>
        </p:nvSpPr>
        <p:spPr>
          <a:xfrm>
            <a:off x="10610852" y="282708"/>
            <a:ext cx="1270291" cy="342167"/>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25" name="Platshållare för text 24">
            <a:extLst>
              <a:ext uri="{FF2B5EF4-FFF2-40B4-BE49-F238E27FC236}">
                <a16:creationId xmlns:a16="http://schemas.microsoft.com/office/drawing/2014/main" id="{E71825D5-D79E-7B7C-D5C6-E0A6958F7A25}"/>
              </a:ext>
            </a:extLst>
          </p:cNvPr>
          <p:cNvSpPr>
            <a:spLocks noGrp="1"/>
          </p:cNvSpPr>
          <p:nvPr>
            <p:ph type="body" sz="quarter" idx="15"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Tree>
    <p:extLst>
      <p:ext uri="{BB962C8B-B14F-4D97-AF65-F5344CB8AC3E}">
        <p14:creationId xmlns:p14="http://schemas.microsoft.com/office/powerpoint/2010/main" val="19001228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xt och utfallande mörk bild, sandsten">
    <p:bg>
      <p:bgPr>
        <a:solidFill>
          <a:srgbClr val="F7F3ED"/>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7199" y="0"/>
            <a:ext cx="60948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2"/>
            <a:ext cx="4801996" cy="1030268"/>
          </a:xfrm>
        </p:spPr>
        <p:txBody>
          <a:bodyPr/>
          <a:lstStyle>
            <a:lvl1pPr>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349501"/>
            <a:ext cx="4801997" cy="38671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text 19">
            <a:extLst>
              <a:ext uri="{FF2B5EF4-FFF2-40B4-BE49-F238E27FC236}">
                <a16:creationId xmlns:a16="http://schemas.microsoft.com/office/drawing/2014/main" id="{2F5CCA18-5DE2-D381-0988-F959F37BBF3A}"/>
              </a:ext>
            </a:extLst>
          </p:cNvPr>
          <p:cNvSpPr>
            <a:spLocks noGrp="1"/>
          </p:cNvSpPr>
          <p:nvPr>
            <p:ph type="body" sz="quarter" idx="13"/>
          </p:nvPr>
        </p:nvSpPr>
        <p:spPr>
          <a:xfrm>
            <a:off x="10893582" y="284262"/>
            <a:ext cx="982800" cy="264728"/>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3B161CA-D4B0-B78D-2004-8A242A64E2CA}"/>
              </a:ext>
            </a:extLst>
          </p:cNvPr>
          <p:cNvSpPr>
            <a:spLocks noGrp="1"/>
          </p:cNvSpPr>
          <p:nvPr>
            <p:ph type="dt" sz="half" idx="18"/>
          </p:nvPr>
        </p:nvSpPr>
        <p:spPr>
          <a:xfrm>
            <a:off x="10391773" y="6858000"/>
            <a:ext cx="900000" cy="0"/>
          </a:xfrm>
        </p:spPr>
        <p:txBody>
          <a:bodyPr/>
          <a:lstStyle>
            <a:lvl1pPr>
              <a:defRPr sz="100">
                <a:solidFill>
                  <a:schemeClr val="tx1">
                    <a:alpha val="0"/>
                  </a:schemeClr>
                </a:solidFill>
              </a:defRPr>
            </a:lvl1pPr>
          </a:lstStyle>
          <a:p>
            <a:fld id="{2EC13587-549A-0F4E-A527-ABDAC680C7A1}" type="datetime1">
              <a:rPr lang="sv-SE" smtClean="0"/>
              <a:t>2025-10-21</a:t>
            </a:fld>
            <a:endParaRPr lang="sv-SE"/>
          </a:p>
        </p:txBody>
      </p:sp>
      <p:sp>
        <p:nvSpPr>
          <p:cNvPr id="6" name="Platshållare för sidfot 5">
            <a:extLst>
              <a:ext uri="{FF2B5EF4-FFF2-40B4-BE49-F238E27FC236}">
                <a16:creationId xmlns:a16="http://schemas.microsoft.com/office/drawing/2014/main" id="{2BCD6A39-D3C9-FEC0-0517-ADF2170AAB48}"/>
              </a:ext>
            </a:extLst>
          </p:cNvPr>
          <p:cNvSpPr>
            <a:spLocks noGrp="1"/>
          </p:cNvSpPr>
          <p:nvPr>
            <p:ph type="ftr" sz="quarter" idx="19"/>
          </p:nvPr>
        </p:nvSpPr>
        <p:spPr/>
        <p:txBody>
          <a:bodyPr/>
          <a:lstStyle/>
          <a:p>
            <a:r>
              <a:rPr lang="sv-SE"/>
              <a:t>Koll på skogen</a:t>
            </a:r>
          </a:p>
        </p:txBody>
      </p:sp>
      <p:sp>
        <p:nvSpPr>
          <p:cNvPr id="7" name="Platshållare för bildnummer 6">
            <a:extLst>
              <a:ext uri="{FF2B5EF4-FFF2-40B4-BE49-F238E27FC236}">
                <a16:creationId xmlns:a16="http://schemas.microsoft.com/office/drawing/2014/main" id="{289F1C7E-A288-E8CE-FF8A-0D0D32E37FAE}"/>
              </a:ext>
            </a:extLst>
          </p:cNvPr>
          <p:cNvSpPr>
            <a:spLocks noGrp="1"/>
          </p:cNvSpPr>
          <p:nvPr>
            <p:ph type="sldNum" sz="quarter" idx="20"/>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981644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xt och utfallande ljus bild, barrträd">
    <p:bg>
      <p:bgPr>
        <a:solidFill>
          <a:schemeClr val="tx2"/>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7200" y="0"/>
            <a:ext cx="60948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bg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2"/>
            <a:ext cx="4801996" cy="1030268"/>
          </a:xfrm>
        </p:spPr>
        <p:txBody>
          <a:bodyPr/>
          <a:lstStyle>
            <a:lvl1pPr>
              <a:defRPr>
                <a:solidFill>
                  <a:schemeClr val="bg1"/>
                </a:solidFill>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349501"/>
            <a:ext cx="4801997" cy="38671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text 19">
            <a:extLst>
              <a:ext uri="{FF2B5EF4-FFF2-40B4-BE49-F238E27FC236}">
                <a16:creationId xmlns:a16="http://schemas.microsoft.com/office/drawing/2014/main" id="{2F5CCA18-5DE2-D381-0988-F959F37BBF3A}"/>
              </a:ext>
            </a:extLst>
          </p:cNvPr>
          <p:cNvSpPr>
            <a:spLocks noGrp="1"/>
          </p:cNvSpPr>
          <p:nvPr>
            <p:ph type="body" sz="quarter" idx="13"/>
          </p:nvPr>
        </p:nvSpPr>
        <p:spPr>
          <a:xfrm>
            <a:off x="10893582" y="284262"/>
            <a:ext cx="982800" cy="264728"/>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3B161CA-D4B0-B78D-2004-8A242A64E2CA}"/>
              </a:ext>
            </a:extLst>
          </p:cNvPr>
          <p:cNvSpPr>
            <a:spLocks noGrp="1"/>
          </p:cNvSpPr>
          <p:nvPr>
            <p:ph type="dt" sz="half" idx="18"/>
          </p:nvPr>
        </p:nvSpPr>
        <p:spPr>
          <a:xfrm>
            <a:off x="10391773" y="6858000"/>
            <a:ext cx="900000" cy="0"/>
          </a:xfrm>
        </p:spPr>
        <p:txBody>
          <a:bodyPr/>
          <a:lstStyle>
            <a:lvl1pPr>
              <a:defRPr sz="100">
                <a:solidFill>
                  <a:schemeClr val="tx1">
                    <a:alpha val="0"/>
                  </a:schemeClr>
                </a:solidFill>
              </a:defRPr>
            </a:lvl1pPr>
          </a:lstStyle>
          <a:p>
            <a:fld id="{F4F47344-78FE-5546-88BB-A563671AF28D}" type="datetime1">
              <a:rPr lang="sv-SE" smtClean="0"/>
              <a:t>2025-10-21</a:t>
            </a:fld>
            <a:endParaRPr lang="sv-SE"/>
          </a:p>
        </p:txBody>
      </p:sp>
      <p:sp>
        <p:nvSpPr>
          <p:cNvPr id="6" name="Platshållare för sidfot 5">
            <a:extLst>
              <a:ext uri="{FF2B5EF4-FFF2-40B4-BE49-F238E27FC236}">
                <a16:creationId xmlns:a16="http://schemas.microsoft.com/office/drawing/2014/main" id="{2BCD6A39-D3C9-FEC0-0517-ADF2170AAB48}"/>
              </a:ext>
            </a:extLst>
          </p:cNvPr>
          <p:cNvSpPr>
            <a:spLocks noGrp="1"/>
          </p:cNvSpPr>
          <p:nvPr>
            <p:ph type="ftr" sz="quarter" idx="19"/>
          </p:nvPr>
        </p:nvSpPr>
        <p:spPr/>
        <p:txBody>
          <a:bodyPr/>
          <a:lstStyle>
            <a:lvl1pPr>
              <a:defRPr>
                <a:solidFill>
                  <a:schemeClr val="bg1"/>
                </a:solidFill>
              </a:defRPr>
            </a:lvl1pPr>
          </a:lstStyle>
          <a:p>
            <a:r>
              <a:rPr lang="sv-SE"/>
              <a:t>Koll på skogen</a:t>
            </a:r>
          </a:p>
        </p:txBody>
      </p:sp>
      <p:sp>
        <p:nvSpPr>
          <p:cNvPr id="7" name="Platshållare för bildnummer 6">
            <a:extLst>
              <a:ext uri="{FF2B5EF4-FFF2-40B4-BE49-F238E27FC236}">
                <a16:creationId xmlns:a16="http://schemas.microsoft.com/office/drawing/2014/main" id="{289F1C7E-A288-E8CE-FF8A-0D0D32E37FAE}"/>
              </a:ext>
            </a:extLst>
          </p:cNvPr>
          <p:cNvSpPr>
            <a:spLocks noGrp="1"/>
          </p:cNvSpPr>
          <p:nvPr>
            <p:ph type="sldNum" sz="quarter" idx="20"/>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615593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vå utfallande bilder (ljus höger)">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0" y="0"/>
            <a:ext cx="60948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4" name="Platshållare för bild 7">
            <a:extLst>
              <a:ext uri="{FF2B5EF4-FFF2-40B4-BE49-F238E27FC236}">
                <a16:creationId xmlns:a16="http://schemas.microsoft.com/office/drawing/2014/main" id="{09CDA150-8439-4A6E-EC67-9A3B165567C6}"/>
              </a:ext>
            </a:extLst>
          </p:cNvPr>
          <p:cNvSpPr>
            <a:spLocks noGrp="1"/>
          </p:cNvSpPr>
          <p:nvPr>
            <p:ph type="pic" sz="quarter" idx="21"/>
          </p:nvPr>
        </p:nvSpPr>
        <p:spPr>
          <a:xfrm>
            <a:off x="6096000" y="0"/>
            <a:ext cx="60960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bg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bwMode="white">
          <a:xfrm>
            <a:off x="318295" y="925532"/>
            <a:ext cx="4801996" cy="1417618"/>
          </a:xfrm>
        </p:spPr>
        <p:txBody>
          <a:bodyPr/>
          <a:lstStyle>
            <a:lvl1pPr>
              <a:defRPr>
                <a:solidFill>
                  <a:schemeClr val="bg1"/>
                </a:solidFill>
              </a:defRPr>
            </a:lvl1pPr>
          </a:lstStyle>
          <a:p>
            <a:r>
              <a:rPr lang="sv-SE"/>
              <a:t>Klicka här för att ändra mall för rubrikformat</a:t>
            </a:r>
          </a:p>
        </p:txBody>
      </p:sp>
      <p:sp>
        <p:nvSpPr>
          <p:cNvPr id="2" name="Platshållare för text 19">
            <a:extLst>
              <a:ext uri="{FF2B5EF4-FFF2-40B4-BE49-F238E27FC236}">
                <a16:creationId xmlns:a16="http://schemas.microsoft.com/office/drawing/2014/main" id="{2F5CCA18-5DE2-D381-0988-F959F37BBF3A}"/>
              </a:ext>
            </a:extLst>
          </p:cNvPr>
          <p:cNvSpPr>
            <a:spLocks noGrp="1"/>
          </p:cNvSpPr>
          <p:nvPr>
            <p:ph type="body" sz="quarter" idx="13"/>
          </p:nvPr>
        </p:nvSpPr>
        <p:spPr>
          <a:xfrm>
            <a:off x="10893582" y="284262"/>
            <a:ext cx="982800" cy="264728"/>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3B161CA-D4B0-B78D-2004-8A242A64E2CA}"/>
              </a:ext>
            </a:extLst>
          </p:cNvPr>
          <p:cNvSpPr>
            <a:spLocks noGrp="1"/>
          </p:cNvSpPr>
          <p:nvPr>
            <p:ph type="dt" sz="half" idx="18"/>
          </p:nvPr>
        </p:nvSpPr>
        <p:spPr>
          <a:xfrm>
            <a:off x="10391773" y="6858000"/>
            <a:ext cx="900000" cy="0"/>
          </a:xfrm>
        </p:spPr>
        <p:txBody>
          <a:bodyPr/>
          <a:lstStyle>
            <a:lvl1pPr>
              <a:defRPr sz="100">
                <a:solidFill>
                  <a:schemeClr val="tx1">
                    <a:alpha val="0"/>
                  </a:schemeClr>
                </a:solidFill>
              </a:defRPr>
            </a:lvl1pPr>
          </a:lstStyle>
          <a:p>
            <a:fld id="{804D7616-3AC4-8D4B-B77C-0676C697AADA}" type="datetime1">
              <a:rPr lang="sv-SE" smtClean="0"/>
              <a:t>2025-10-21</a:t>
            </a:fld>
            <a:endParaRPr lang="sv-SE"/>
          </a:p>
        </p:txBody>
      </p:sp>
      <p:sp>
        <p:nvSpPr>
          <p:cNvPr id="6" name="Platshållare för sidfot 5">
            <a:extLst>
              <a:ext uri="{FF2B5EF4-FFF2-40B4-BE49-F238E27FC236}">
                <a16:creationId xmlns:a16="http://schemas.microsoft.com/office/drawing/2014/main" id="{2BCD6A39-D3C9-FEC0-0517-ADF2170AAB48}"/>
              </a:ext>
            </a:extLst>
          </p:cNvPr>
          <p:cNvSpPr>
            <a:spLocks noGrp="1"/>
          </p:cNvSpPr>
          <p:nvPr>
            <p:ph type="ftr" sz="quarter" idx="19"/>
          </p:nvPr>
        </p:nvSpPr>
        <p:spPr bwMode="white"/>
        <p:txBody>
          <a:bodyPr/>
          <a:lstStyle>
            <a:lvl1pPr>
              <a:defRPr>
                <a:solidFill>
                  <a:schemeClr val="bg1"/>
                </a:solidFill>
              </a:defRPr>
            </a:lvl1pPr>
          </a:lstStyle>
          <a:p>
            <a:r>
              <a:rPr lang="sv-SE"/>
              <a:t>Koll på skogen</a:t>
            </a:r>
          </a:p>
        </p:txBody>
      </p:sp>
      <p:sp>
        <p:nvSpPr>
          <p:cNvPr id="7" name="Platshållare för bildnummer 6">
            <a:extLst>
              <a:ext uri="{FF2B5EF4-FFF2-40B4-BE49-F238E27FC236}">
                <a16:creationId xmlns:a16="http://schemas.microsoft.com/office/drawing/2014/main" id="{289F1C7E-A288-E8CE-FF8A-0D0D32E37FAE}"/>
              </a:ext>
            </a:extLst>
          </p:cNvPr>
          <p:cNvSpPr>
            <a:spLocks noGrp="1"/>
          </p:cNvSpPr>
          <p:nvPr>
            <p:ph type="sldNum" sz="quarter" idx="20"/>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391300093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vå utfallande bilder (mörk höger)">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0" y="0"/>
            <a:ext cx="60948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4" name="Platshållare för bild 7">
            <a:extLst>
              <a:ext uri="{FF2B5EF4-FFF2-40B4-BE49-F238E27FC236}">
                <a16:creationId xmlns:a16="http://schemas.microsoft.com/office/drawing/2014/main" id="{09CDA150-8439-4A6E-EC67-9A3B165567C6}"/>
              </a:ext>
            </a:extLst>
          </p:cNvPr>
          <p:cNvSpPr>
            <a:spLocks noGrp="1"/>
          </p:cNvSpPr>
          <p:nvPr>
            <p:ph type="pic" sz="quarter" idx="21"/>
          </p:nvPr>
        </p:nvSpPr>
        <p:spPr>
          <a:xfrm>
            <a:off x="6096000" y="0"/>
            <a:ext cx="60960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bwMode="white">
          <a:xfrm>
            <a:off x="338138" y="6506335"/>
            <a:ext cx="4320000" cy="151200"/>
          </a:xfrm>
        </p:spPr>
        <p:txBody>
          <a:bodyPr anchor="b" anchorCtr="0"/>
          <a:lstStyle>
            <a:lvl1pPr marL="0" indent="0">
              <a:buFontTx/>
              <a:buNone/>
              <a:defRPr sz="900">
                <a:solidFill>
                  <a:schemeClr val="bg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bwMode="white">
          <a:xfrm>
            <a:off x="318295" y="925532"/>
            <a:ext cx="4801996" cy="1417618"/>
          </a:xfrm>
        </p:spPr>
        <p:txBody>
          <a:bodyPr/>
          <a:lstStyle>
            <a:lvl1pPr>
              <a:defRPr>
                <a:solidFill>
                  <a:schemeClr val="bg1"/>
                </a:solidFill>
              </a:defRPr>
            </a:lvl1pPr>
          </a:lstStyle>
          <a:p>
            <a:r>
              <a:rPr lang="sv-SE"/>
              <a:t>Klicka här för att ändra mall för rubrikformat</a:t>
            </a:r>
          </a:p>
        </p:txBody>
      </p:sp>
      <p:sp>
        <p:nvSpPr>
          <p:cNvPr id="2" name="Platshållare för text 19">
            <a:extLst>
              <a:ext uri="{FF2B5EF4-FFF2-40B4-BE49-F238E27FC236}">
                <a16:creationId xmlns:a16="http://schemas.microsoft.com/office/drawing/2014/main" id="{2F5CCA18-5DE2-D381-0988-F959F37BBF3A}"/>
              </a:ext>
            </a:extLst>
          </p:cNvPr>
          <p:cNvSpPr>
            <a:spLocks noGrp="1"/>
          </p:cNvSpPr>
          <p:nvPr>
            <p:ph type="body" sz="quarter" idx="13"/>
          </p:nvPr>
        </p:nvSpPr>
        <p:spPr>
          <a:xfrm>
            <a:off x="10893582" y="284262"/>
            <a:ext cx="982800" cy="264728"/>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3B161CA-D4B0-B78D-2004-8A242A64E2CA}"/>
              </a:ext>
            </a:extLst>
          </p:cNvPr>
          <p:cNvSpPr>
            <a:spLocks noGrp="1"/>
          </p:cNvSpPr>
          <p:nvPr>
            <p:ph type="dt" sz="half" idx="18"/>
          </p:nvPr>
        </p:nvSpPr>
        <p:spPr>
          <a:xfrm>
            <a:off x="10391773" y="6858000"/>
            <a:ext cx="900000" cy="0"/>
          </a:xfrm>
        </p:spPr>
        <p:txBody>
          <a:bodyPr/>
          <a:lstStyle>
            <a:lvl1pPr>
              <a:defRPr sz="100">
                <a:solidFill>
                  <a:schemeClr val="tx1">
                    <a:alpha val="0"/>
                  </a:schemeClr>
                </a:solidFill>
              </a:defRPr>
            </a:lvl1pPr>
          </a:lstStyle>
          <a:p>
            <a:fld id="{D3C7163A-D379-0F47-B0CC-519F080841A7}" type="datetime1">
              <a:rPr lang="sv-SE" smtClean="0"/>
              <a:t>2025-10-21</a:t>
            </a:fld>
            <a:endParaRPr lang="sv-SE"/>
          </a:p>
        </p:txBody>
      </p:sp>
      <p:sp>
        <p:nvSpPr>
          <p:cNvPr id="6" name="Platshållare för sidfot 5">
            <a:extLst>
              <a:ext uri="{FF2B5EF4-FFF2-40B4-BE49-F238E27FC236}">
                <a16:creationId xmlns:a16="http://schemas.microsoft.com/office/drawing/2014/main" id="{2BCD6A39-D3C9-FEC0-0517-ADF2170AAB48}"/>
              </a:ext>
            </a:extLst>
          </p:cNvPr>
          <p:cNvSpPr>
            <a:spLocks noGrp="1"/>
          </p:cNvSpPr>
          <p:nvPr>
            <p:ph type="ftr" sz="quarter" idx="19"/>
          </p:nvPr>
        </p:nvSpPr>
        <p:spPr bwMode="white"/>
        <p:txBody>
          <a:bodyPr/>
          <a:lstStyle>
            <a:lvl1pPr>
              <a:defRPr>
                <a:solidFill>
                  <a:schemeClr val="bg1"/>
                </a:solidFill>
              </a:defRPr>
            </a:lvl1pPr>
          </a:lstStyle>
          <a:p>
            <a:r>
              <a:rPr lang="sv-SE"/>
              <a:t>Koll på skogen</a:t>
            </a:r>
          </a:p>
        </p:txBody>
      </p:sp>
      <p:sp>
        <p:nvSpPr>
          <p:cNvPr id="7" name="Platshållare för bildnummer 6">
            <a:extLst>
              <a:ext uri="{FF2B5EF4-FFF2-40B4-BE49-F238E27FC236}">
                <a16:creationId xmlns:a16="http://schemas.microsoft.com/office/drawing/2014/main" id="{289F1C7E-A288-E8CE-FF8A-0D0D32E37FAE}"/>
              </a:ext>
            </a:extLst>
          </p:cNvPr>
          <p:cNvSpPr>
            <a:spLocks noGrp="1"/>
          </p:cNvSpPr>
          <p:nvPr>
            <p:ph type="sldNum" sz="quarter" idx="20"/>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421165729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p:nvPr>
        </p:nvSpPr>
        <p:spPr>
          <a:xfrm>
            <a:off x="318295" y="925533"/>
            <a:ext cx="10073479" cy="547668"/>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3213C5F7-B4E2-8543-A6F1-12FA6C13E9EB}" type="datetime1">
              <a:rPr lang="sv-SE" smtClean="0"/>
              <a:t>2025-10-21</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r>
              <a:rPr lang="sv-SE"/>
              <a:t>Koll på skogen</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1932127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955FA0CD-A5EA-484A-B27A-3493C5E63144}" type="datetime1">
              <a:rPr lang="sv-SE" smtClean="0"/>
              <a:t>2025-10-21</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r>
              <a:rPr lang="sv-SE"/>
              <a:t>Koll på skogen</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5957003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Sidor efter denna sida tillhör ej mallen">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4405A5C8-297E-E3EB-142A-5DE16BD606D2}"/>
              </a:ext>
            </a:extLst>
          </p:cNvPr>
          <p:cNvSpPr txBox="1"/>
          <p:nvPr userDrawn="1"/>
        </p:nvSpPr>
        <p:spPr>
          <a:xfrm>
            <a:off x="1676400" y="2344087"/>
            <a:ext cx="8839200" cy="2169825"/>
          </a:xfrm>
          <a:prstGeom prst="rect">
            <a:avLst/>
          </a:prstGeom>
          <a:noFill/>
        </p:spPr>
        <p:txBody>
          <a:bodyPr wrap="square" rtlCol="0">
            <a:spAutoFit/>
          </a:bodyPr>
          <a:lstStyle/>
          <a:p>
            <a:pPr algn="ctr">
              <a:lnSpc>
                <a:spcPct val="90000"/>
              </a:lnSpc>
            </a:pPr>
            <a:r>
              <a:rPr lang="sv-SE" sz="5000" b="1" kern="1200">
                <a:solidFill>
                  <a:schemeClr val="tx1"/>
                </a:solidFill>
                <a:latin typeface="+mj-lt"/>
                <a:ea typeface="+mj-ea"/>
                <a:cs typeface="+mj-cs"/>
              </a:rPr>
              <a:t>Sidor efter denna sida tillhör ej mallen. Byt istället till en layout innan denna sida.</a:t>
            </a:r>
          </a:p>
        </p:txBody>
      </p:sp>
    </p:spTree>
    <p:extLst>
      <p:ext uri="{BB962C8B-B14F-4D97-AF65-F5344CB8AC3E}">
        <p14:creationId xmlns:p14="http://schemas.microsoft.com/office/powerpoint/2010/main" val="794899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 lindblomsgrönt">
    <p:bg>
      <p:bgPr>
        <a:solidFill>
          <a:srgbClr val="E7F6D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341155" y="1015999"/>
            <a:ext cx="7419975" cy="1336031"/>
          </a:xfrm>
        </p:spPr>
        <p:txBody>
          <a:bodyPr anchor="b"/>
          <a:lstStyle>
            <a:lvl1pPr algn="l">
              <a:defRPr sz="4500">
                <a:solidFill>
                  <a:schemeClr val="tx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341155" y="2432384"/>
            <a:ext cx="7419975" cy="935646"/>
          </a:xfrm>
        </p:spPr>
        <p:txBody>
          <a:bodyPr/>
          <a:lstStyle>
            <a:lvl1pPr marL="0" indent="0" algn="l">
              <a:spcAft>
                <a:spcPts val="0"/>
              </a:spcAft>
              <a:buNone/>
              <a:defRPr sz="2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0" name="Platshållare för datum 9">
            <a:extLst>
              <a:ext uri="{FF2B5EF4-FFF2-40B4-BE49-F238E27FC236}">
                <a16:creationId xmlns:a16="http://schemas.microsoft.com/office/drawing/2014/main" id="{30D6CB3C-5CA9-2EA1-2F9A-377EBED99E21}"/>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9FB29E4B-D9B3-394B-B5BD-D4BED986CF22}" type="datetime1">
              <a:rPr lang="sv-SE" smtClean="0"/>
              <a:t>2025-10-21</a:t>
            </a:fld>
            <a:endParaRPr lang="sv-SE"/>
          </a:p>
        </p:txBody>
      </p:sp>
      <p:sp>
        <p:nvSpPr>
          <p:cNvPr id="11" name="Platshållare för sidfot 10">
            <a:extLst>
              <a:ext uri="{FF2B5EF4-FFF2-40B4-BE49-F238E27FC236}">
                <a16:creationId xmlns:a16="http://schemas.microsoft.com/office/drawing/2014/main" id="{3BB6D2D9-1C66-91D6-CC2D-05AE2947CC11}"/>
              </a:ext>
            </a:extLst>
          </p:cNvPr>
          <p:cNvSpPr>
            <a:spLocks noGrp="1"/>
          </p:cNvSpPr>
          <p:nvPr>
            <p:ph type="ftr" sz="quarter" idx="11"/>
          </p:nvPr>
        </p:nvSpPr>
        <p:spPr>
          <a:xfrm>
            <a:off x="338138" y="6858000"/>
            <a:ext cx="4765487" cy="0"/>
          </a:xfrm>
        </p:spPr>
        <p:txBody>
          <a:bodyPr/>
          <a:lstStyle>
            <a:lvl1pPr>
              <a:defRPr sz="100">
                <a:solidFill>
                  <a:schemeClr val="tx1">
                    <a:alpha val="0"/>
                  </a:schemeClr>
                </a:solidFill>
              </a:defRPr>
            </a:lvl1pPr>
          </a:lstStyle>
          <a:p>
            <a:r>
              <a:rPr lang="sv-SE"/>
              <a:t>Koll på skogen</a:t>
            </a:r>
          </a:p>
        </p:txBody>
      </p:sp>
      <p:sp>
        <p:nvSpPr>
          <p:cNvPr id="12" name="Platshållare för bildnummer 11">
            <a:extLst>
              <a:ext uri="{FF2B5EF4-FFF2-40B4-BE49-F238E27FC236}">
                <a16:creationId xmlns:a16="http://schemas.microsoft.com/office/drawing/2014/main" id="{19EF1DCB-E9BA-8797-7CED-F580BE3545E6}"/>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pic>
        <p:nvPicPr>
          <p:cNvPr id="4" name="Bild 3">
            <a:extLst>
              <a:ext uri="{FF2B5EF4-FFF2-40B4-BE49-F238E27FC236}">
                <a16:creationId xmlns:a16="http://schemas.microsoft.com/office/drawing/2014/main" id="{90558A27-2E38-9635-1B28-8FA8DD4D26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0852" y="282708"/>
            <a:ext cx="1270291" cy="342167"/>
          </a:xfrm>
          <a:prstGeom prst="rect">
            <a:avLst/>
          </a:prstGeom>
        </p:spPr>
      </p:pic>
    </p:spTree>
    <p:extLst>
      <p:ext uri="{BB962C8B-B14F-4D97-AF65-F5344CB8AC3E}">
        <p14:creationId xmlns:p14="http://schemas.microsoft.com/office/powerpoint/2010/main" val="2398537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 sandsten">
    <p:bg>
      <p:bgPr>
        <a:solidFill>
          <a:srgbClr val="F7F3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41155" y="1628776"/>
            <a:ext cx="9945844" cy="4568824"/>
          </a:xfrm>
        </p:spPr>
        <p:txBody>
          <a:bodyPr anchor="t" anchorCtr="0"/>
          <a:lstStyle>
            <a:lvl1pPr>
              <a:lnSpc>
                <a:spcPct val="110000"/>
              </a:lnSpc>
              <a:defRPr sz="3300" b="0">
                <a:solidFill>
                  <a:schemeClr val="tx1"/>
                </a:solidFill>
                <a:latin typeface="+mn-lt"/>
              </a:defRPr>
            </a:lvl1pPr>
          </a:lstStyle>
          <a:p>
            <a:r>
              <a:rPr lang="sv-SE"/>
              <a:t> Klicka här för att ändra mall för rubrikformat</a:t>
            </a:r>
          </a:p>
        </p:txBody>
      </p:sp>
      <p:sp>
        <p:nvSpPr>
          <p:cNvPr id="7" name="Platshållare för datum 6">
            <a:extLst>
              <a:ext uri="{FF2B5EF4-FFF2-40B4-BE49-F238E27FC236}">
                <a16:creationId xmlns:a16="http://schemas.microsoft.com/office/drawing/2014/main" id="{E2C9BD53-57CC-4DF6-C0E0-51CAA104E7D4}"/>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38FB9D44-E550-B243-9A52-0D51A8A86F17}" type="datetime1">
              <a:rPr lang="sv-SE" smtClean="0"/>
              <a:t>2025-10-21</a:t>
            </a:fld>
            <a:endParaRPr lang="sv-SE"/>
          </a:p>
        </p:txBody>
      </p:sp>
      <p:sp>
        <p:nvSpPr>
          <p:cNvPr id="8" name="Platshållare för sidfot 7">
            <a:extLst>
              <a:ext uri="{FF2B5EF4-FFF2-40B4-BE49-F238E27FC236}">
                <a16:creationId xmlns:a16="http://schemas.microsoft.com/office/drawing/2014/main" id="{60F1F2D0-65A6-73E0-833C-1D3264153736}"/>
              </a:ext>
            </a:extLst>
          </p:cNvPr>
          <p:cNvSpPr>
            <a:spLocks noGrp="1"/>
          </p:cNvSpPr>
          <p:nvPr>
            <p:ph type="ftr" sz="quarter" idx="11"/>
          </p:nvPr>
        </p:nvSpPr>
        <p:spPr/>
        <p:txBody>
          <a:bodyPr/>
          <a:lstStyle/>
          <a:p>
            <a:r>
              <a:rPr lang="sv-SE"/>
              <a:t>Koll på skogen</a:t>
            </a:r>
          </a:p>
        </p:txBody>
      </p:sp>
      <p:sp>
        <p:nvSpPr>
          <p:cNvPr id="9" name="Platshållare för bildnummer 8">
            <a:extLst>
              <a:ext uri="{FF2B5EF4-FFF2-40B4-BE49-F238E27FC236}">
                <a16:creationId xmlns:a16="http://schemas.microsoft.com/office/drawing/2014/main" id="{71FA5D31-384E-11F0-4B9A-1852F0187EE4}"/>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3601858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 lindblomsgrönt">
    <p:bg>
      <p:bgPr>
        <a:solidFill>
          <a:srgbClr val="E7F6D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41155" y="1628776"/>
            <a:ext cx="9945844" cy="4568824"/>
          </a:xfrm>
        </p:spPr>
        <p:txBody>
          <a:bodyPr anchor="t" anchorCtr="0"/>
          <a:lstStyle>
            <a:lvl1pPr>
              <a:lnSpc>
                <a:spcPct val="110000"/>
              </a:lnSpc>
              <a:defRPr sz="3300" b="0">
                <a:solidFill>
                  <a:schemeClr val="tx1"/>
                </a:solidFill>
                <a:latin typeface="+mn-lt"/>
              </a:defRPr>
            </a:lvl1pPr>
          </a:lstStyle>
          <a:p>
            <a:r>
              <a:rPr lang="sv-SE"/>
              <a:t> Klicka här för att ändra mall för rubrikformat</a:t>
            </a:r>
          </a:p>
        </p:txBody>
      </p:sp>
      <p:sp>
        <p:nvSpPr>
          <p:cNvPr id="7" name="Platshållare för datum 6">
            <a:extLst>
              <a:ext uri="{FF2B5EF4-FFF2-40B4-BE49-F238E27FC236}">
                <a16:creationId xmlns:a16="http://schemas.microsoft.com/office/drawing/2014/main" id="{E2C9BD53-57CC-4DF6-C0E0-51CAA104E7D4}"/>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42BE9615-5C75-7C41-B1FA-E9CD2953E1FE}" type="datetime1">
              <a:rPr lang="sv-SE" smtClean="0"/>
              <a:t>2025-10-21</a:t>
            </a:fld>
            <a:endParaRPr lang="sv-SE"/>
          </a:p>
        </p:txBody>
      </p:sp>
      <p:sp>
        <p:nvSpPr>
          <p:cNvPr id="8" name="Platshållare för sidfot 7">
            <a:extLst>
              <a:ext uri="{FF2B5EF4-FFF2-40B4-BE49-F238E27FC236}">
                <a16:creationId xmlns:a16="http://schemas.microsoft.com/office/drawing/2014/main" id="{60F1F2D0-65A6-73E0-833C-1D3264153736}"/>
              </a:ext>
            </a:extLst>
          </p:cNvPr>
          <p:cNvSpPr>
            <a:spLocks noGrp="1"/>
          </p:cNvSpPr>
          <p:nvPr>
            <p:ph type="ftr" sz="quarter" idx="11"/>
          </p:nvPr>
        </p:nvSpPr>
        <p:spPr/>
        <p:txBody>
          <a:bodyPr/>
          <a:lstStyle/>
          <a:p>
            <a:r>
              <a:rPr lang="sv-SE"/>
              <a:t>Koll på skogen</a:t>
            </a:r>
          </a:p>
        </p:txBody>
      </p:sp>
      <p:sp>
        <p:nvSpPr>
          <p:cNvPr id="9" name="Platshållare för bildnummer 8">
            <a:extLst>
              <a:ext uri="{FF2B5EF4-FFF2-40B4-BE49-F238E27FC236}">
                <a16:creationId xmlns:a16="http://schemas.microsoft.com/office/drawing/2014/main" id="{71FA5D31-384E-11F0-4B9A-1852F0187EE4}"/>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429817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 skog">
    <p:bg>
      <p:bgPr>
        <a:solidFill>
          <a:srgbClr val="2D8E2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41155" y="1628776"/>
            <a:ext cx="9945844" cy="4568824"/>
          </a:xfrm>
        </p:spPr>
        <p:txBody>
          <a:bodyPr anchor="t" anchorCtr="0"/>
          <a:lstStyle>
            <a:lvl1pPr>
              <a:lnSpc>
                <a:spcPct val="110000"/>
              </a:lnSpc>
              <a:defRPr sz="3300" b="0">
                <a:solidFill>
                  <a:schemeClr val="bg1"/>
                </a:solidFill>
                <a:latin typeface="+mn-lt"/>
              </a:defRPr>
            </a:lvl1pPr>
          </a:lstStyle>
          <a:p>
            <a:r>
              <a:rPr lang="sv-SE"/>
              <a:t> Klicka här för att ändra mall för rubrikformat</a:t>
            </a:r>
          </a:p>
        </p:txBody>
      </p:sp>
      <p:sp>
        <p:nvSpPr>
          <p:cNvPr id="7" name="Platshållare för datum 6">
            <a:extLst>
              <a:ext uri="{FF2B5EF4-FFF2-40B4-BE49-F238E27FC236}">
                <a16:creationId xmlns:a16="http://schemas.microsoft.com/office/drawing/2014/main" id="{E2C9BD53-57CC-4DF6-C0E0-51CAA104E7D4}"/>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503EA03E-DAB7-F84E-8FC4-203705D248CA}" type="datetime1">
              <a:rPr lang="sv-SE" smtClean="0"/>
              <a:t>2025-10-21</a:t>
            </a:fld>
            <a:endParaRPr lang="sv-SE"/>
          </a:p>
        </p:txBody>
      </p:sp>
      <p:sp>
        <p:nvSpPr>
          <p:cNvPr id="8" name="Platshållare för sidfot 7">
            <a:extLst>
              <a:ext uri="{FF2B5EF4-FFF2-40B4-BE49-F238E27FC236}">
                <a16:creationId xmlns:a16="http://schemas.microsoft.com/office/drawing/2014/main" id="{60F1F2D0-65A6-73E0-833C-1D3264153736}"/>
              </a:ext>
            </a:extLst>
          </p:cNvPr>
          <p:cNvSpPr>
            <a:spLocks noGrp="1"/>
          </p:cNvSpPr>
          <p:nvPr>
            <p:ph type="ftr" sz="quarter" idx="11"/>
          </p:nvPr>
        </p:nvSpPr>
        <p:spPr/>
        <p:txBody>
          <a:bodyPr/>
          <a:lstStyle>
            <a:lvl1pPr>
              <a:defRPr>
                <a:solidFill>
                  <a:schemeClr val="bg1"/>
                </a:solidFill>
              </a:defRPr>
            </a:lvl1pPr>
          </a:lstStyle>
          <a:p>
            <a:r>
              <a:rPr lang="sv-SE"/>
              <a:t>Koll på skogen</a:t>
            </a:r>
          </a:p>
        </p:txBody>
      </p:sp>
      <p:sp>
        <p:nvSpPr>
          <p:cNvPr id="9" name="Platshållare för bildnummer 8">
            <a:extLst>
              <a:ext uri="{FF2B5EF4-FFF2-40B4-BE49-F238E27FC236}">
                <a16:creationId xmlns:a16="http://schemas.microsoft.com/office/drawing/2014/main" id="{71FA5D31-384E-11F0-4B9A-1852F0187EE4}"/>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pic>
        <p:nvPicPr>
          <p:cNvPr id="3" name="Bild 2">
            <a:extLst>
              <a:ext uri="{FF2B5EF4-FFF2-40B4-BE49-F238E27FC236}">
                <a16:creationId xmlns:a16="http://schemas.microsoft.com/office/drawing/2014/main" id="{9F142111-31BD-AB51-F205-6A63C0802F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10893582" y="284262"/>
            <a:ext cx="982800" cy="264728"/>
          </a:xfrm>
          <a:prstGeom prst="rect">
            <a:avLst/>
          </a:prstGeom>
        </p:spPr>
      </p:pic>
    </p:spTree>
    <p:extLst>
      <p:ext uri="{BB962C8B-B14F-4D97-AF65-F5344CB8AC3E}">
        <p14:creationId xmlns:p14="http://schemas.microsoft.com/office/powerpoint/2010/main" val="4093365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Kapitel, barrträd">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41155" y="1628776"/>
            <a:ext cx="9945844" cy="4568824"/>
          </a:xfrm>
        </p:spPr>
        <p:txBody>
          <a:bodyPr anchor="t" anchorCtr="0"/>
          <a:lstStyle>
            <a:lvl1pPr>
              <a:lnSpc>
                <a:spcPct val="110000"/>
              </a:lnSpc>
              <a:defRPr sz="3300" b="0">
                <a:solidFill>
                  <a:schemeClr val="bg1"/>
                </a:solidFill>
                <a:latin typeface="+mn-lt"/>
              </a:defRPr>
            </a:lvl1pPr>
          </a:lstStyle>
          <a:p>
            <a:r>
              <a:rPr lang="sv-SE"/>
              <a:t> Klicka här för att ändra mall för rubrikformat</a:t>
            </a:r>
          </a:p>
        </p:txBody>
      </p:sp>
      <p:sp>
        <p:nvSpPr>
          <p:cNvPr id="7" name="Platshållare för datum 6">
            <a:extLst>
              <a:ext uri="{FF2B5EF4-FFF2-40B4-BE49-F238E27FC236}">
                <a16:creationId xmlns:a16="http://schemas.microsoft.com/office/drawing/2014/main" id="{E2C9BD53-57CC-4DF6-C0E0-51CAA104E7D4}"/>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DAD59222-CF8A-9543-97A0-86A204CCDF17}" type="datetime1">
              <a:rPr lang="sv-SE" smtClean="0"/>
              <a:t>2025-10-21</a:t>
            </a:fld>
            <a:endParaRPr lang="sv-SE"/>
          </a:p>
        </p:txBody>
      </p:sp>
      <p:sp>
        <p:nvSpPr>
          <p:cNvPr id="8" name="Platshållare för sidfot 7">
            <a:extLst>
              <a:ext uri="{FF2B5EF4-FFF2-40B4-BE49-F238E27FC236}">
                <a16:creationId xmlns:a16="http://schemas.microsoft.com/office/drawing/2014/main" id="{60F1F2D0-65A6-73E0-833C-1D3264153736}"/>
              </a:ext>
            </a:extLst>
          </p:cNvPr>
          <p:cNvSpPr>
            <a:spLocks noGrp="1"/>
          </p:cNvSpPr>
          <p:nvPr>
            <p:ph type="ftr" sz="quarter" idx="11"/>
          </p:nvPr>
        </p:nvSpPr>
        <p:spPr/>
        <p:txBody>
          <a:bodyPr/>
          <a:lstStyle>
            <a:lvl1pPr>
              <a:defRPr>
                <a:solidFill>
                  <a:schemeClr val="bg1"/>
                </a:solidFill>
              </a:defRPr>
            </a:lvl1pPr>
          </a:lstStyle>
          <a:p>
            <a:r>
              <a:rPr lang="sv-SE"/>
              <a:t>Koll på skogen</a:t>
            </a:r>
          </a:p>
        </p:txBody>
      </p:sp>
      <p:sp>
        <p:nvSpPr>
          <p:cNvPr id="9" name="Platshållare för bildnummer 8">
            <a:extLst>
              <a:ext uri="{FF2B5EF4-FFF2-40B4-BE49-F238E27FC236}">
                <a16:creationId xmlns:a16="http://schemas.microsoft.com/office/drawing/2014/main" id="{71FA5D31-384E-11F0-4B9A-1852F0187EE4}"/>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pic>
        <p:nvPicPr>
          <p:cNvPr id="3" name="Bild 2">
            <a:extLst>
              <a:ext uri="{FF2B5EF4-FFF2-40B4-BE49-F238E27FC236}">
                <a16:creationId xmlns:a16="http://schemas.microsoft.com/office/drawing/2014/main" id="{9F142111-31BD-AB51-F205-6A63C0802F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10893582" y="284262"/>
            <a:ext cx="982800" cy="264728"/>
          </a:xfrm>
          <a:prstGeom prst="rect">
            <a:avLst/>
          </a:prstGeom>
        </p:spPr>
      </p:pic>
    </p:spTree>
    <p:extLst>
      <p:ext uri="{BB962C8B-B14F-4D97-AF65-F5344CB8AC3E}">
        <p14:creationId xmlns:p14="http://schemas.microsoft.com/office/powerpoint/2010/main" val="2455317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apitel, mörk bild">
    <p:spTree>
      <p:nvGrpSpPr>
        <p:cNvPr id="1" name=""/>
        <p:cNvGrpSpPr/>
        <p:nvPr/>
      </p:nvGrpSpPr>
      <p:grpSpPr>
        <a:xfrm>
          <a:off x="0" y="0"/>
          <a:ext cx="0" cy="0"/>
          <a:chOff x="0" y="0"/>
          <a:chExt cx="0" cy="0"/>
        </a:xfrm>
      </p:grpSpPr>
      <p:sp>
        <p:nvSpPr>
          <p:cNvPr id="11" name="Platshållare för bild 22">
            <a:extLst>
              <a:ext uri="{FF2B5EF4-FFF2-40B4-BE49-F238E27FC236}">
                <a16:creationId xmlns:a16="http://schemas.microsoft.com/office/drawing/2014/main" id="{3E0F2B46-EEAB-19E7-9DF5-46388069CD45}"/>
              </a:ext>
            </a:extLst>
          </p:cNvPr>
          <p:cNvSpPr>
            <a:spLocks noGrp="1"/>
          </p:cNvSpPr>
          <p:nvPr>
            <p:ph type="pic" sz="quarter" idx="14"/>
          </p:nvPr>
        </p:nvSpPr>
        <p:spPr>
          <a:xfrm>
            <a:off x="0" y="0"/>
            <a:ext cx="12192000" cy="6858000"/>
          </a:xfrm>
          <a:solidFill>
            <a:srgbClr val="C2C2C2"/>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bwMode="white">
          <a:xfrm>
            <a:off x="341155" y="1628776"/>
            <a:ext cx="9945844" cy="4568824"/>
          </a:xfrm>
        </p:spPr>
        <p:txBody>
          <a:bodyPr anchor="t" anchorCtr="0"/>
          <a:lstStyle>
            <a:lvl1pPr>
              <a:lnSpc>
                <a:spcPct val="110000"/>
              </a:lnSpc>
              <a:defRPr sz="3300" b="0">
                <a:solidFill>
                  <a:schemeClr val="bg1"/>
                </a:solidFill>
                <a:latin typeface="+mn-lt"/>
              </a:defRPr>
            </a:lvl1pPr>
          </a:lstStyle>
          <a:p>
            <a:r>
              <a:rPr lang="sv-SE"/>
              <a:t> Klicka här för att ändra mall för rubrikformat</a:t>
            </a:r>
          </a:p>
        </p:txBody>
      </p:sp>
      <p:sp>
        <p:nvSpPr>
          <p:cNvPr id="7" name="Platshållare för datum 6">
            <a:extLst>
              <a:ext uri="{FF2B5EF4-FFF2-40B4-BE49-F238E27FC236}">
                <a16:creationId xmlns:a16="http://schemas.microsoft.com/office/drawing/2014/main" id="{E2C9BD53-57CC-4DF6-C0E0-51CAA104E7D4}"/>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C8959C32-66AE-7847-A04D-31576A7D2EFB}" type="datetime1">
              <a:rPr lang="sv-SE" smtClean="0"/>
              <a:t>2025-10-21</a:t>
            </a:fld>
            <a:endParaRPr lang="sv-SE"/>
          </a:p>
        </p:txBody>
      </p:sp>
      <p:sp>
        <p:nvSpPr>
          <p:cNvPr id="8" name="Platshållare för sidfot 7">
            <a:extLst>
              <a:ext uri="{FF2B5EF4-FFF2-40B4-BE49-F238E27FC236}">
                <a16:creationId xmlns:a16="http://schemas.microsoft.com/office/drawing/2014/main" id="{60F1F2D0-65A6-73E0-833C-1D3264153736}"/>
              </a:ext>
            </a:extLst>
          </p:cNvPr>
          <p:cNvSpPr>
            <a:spLocks noGrp="1"/>
          </p:cNvSpPr>
          <p:nvPr>
            <p:ph type="ftr" sz="quarter" idx="11"/>
          </p:nvPr>
        </p:nvSpPr>
        <p:spPr bwMode="white"/>
        <p:txBody>
          <a:bodyPr/>
          <a:lstStyle>
            <a:lvl1pPr>
              <a:defRPr>
                <a:solidFill>
                  <a:schemeClr val="bg1"/>
                </a:solidFill>
              </a:defRPr>
            </a:lvl1pPr>
          </a:lstStyle>
          <a:p>
            <a:r>
              <a:rPr lang="sv-SE"/>
              <a:t>Koll på skogen</a:t>
            </a:r>
          </a:p>
        </p:txBody>
      </p:sp>
      <p:sp>
        <p:nvSpPr>
          <p:cNvPr id="9" name="Platshållare för bildnummer 8">
            <a:extLst>
              <a:ext uri="{FF2B5EF4-FFF2-40B4-BE49-F238E27FC236}">
                <a16:creationId xmlns:a16="http://schemas.microsoft.com/office/drawing/2014/main" id="{71FA5D31-384E-11F0-4B9A-1852F0187EE4}"/>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
        <p:nvSpPr>
          <p:cNvPr id="4" name="Platshållare för text 19">
            <a:extLst>
              <a:ext uri="{FF2B5EF4-FFF2-40B4-BE49-F238E27FC236}">
                <a16:creationId xmlns:a16="http://schemas.microsoft.com/office/drawing/2014/main" id="{113D9E3F-2BD8-9A5C-A506-2FEC1B3B08E9}"/>
              </a:ext>
            </a:extLst>
          </p:cNvPr>
          <p:cNvSpPr>
            <a:spLocks noGrp="1"/>
          </p:cNvSpPr>
          <p:nvPr>
            <p:ph type="body" sz="quarter" idx="13"/>
          </p:nvPr>
        </p:nvSpPr>
        <p:spPr>
          <a:xfrm>
            <a:off x="10893582" y="284262"/>
            <a:ext cx="982800" cy="264728"/>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10" name="Platshållare för text 24">
            <a:extLst>
              <a:ext uri="{FF2B5EF4-FFF2-40B4-BE49-F238E27FC236}">
                <a16:creationId xmlns:a16="http://schemas.microsoft.com/office/drawing/2014/main" id="{E2EABF24-7585-D55D-71DE-B343B90B7BAB}"/>
              </a:ext>
            </a:extLst>
          </p:cNvPr>
          <p:cNvSpPr>
            <a:spLocks noGrp="1"/>
          </p:cNvSpPr>
          <p:nvPr>
            <p:ph type="body" sz="quarter" idx="15" hasCustomPrompt="1"/>
          </p:nvPr>
        </p:nvSpPr>
        <p:spPr>
          <a:xfrm>
            <a:off x="338138" y="6506335"/>
            <a:ext cx="4320000" cy="151200"/>
          </a:xfrm>
        </p:spPr>
        <p:txBody>
          <a:bodyPr anchor="b" anchorCtr="0"/>
          <a:lstStyle>
            <a:lvl1pPr marL="0" indent="0">
              <a:buFontTx/>
              <a:buNone/>
              <a:defRPr sz="900">
                <a:solidFill>
                  <a:schemeClr val="bg1"/>
                </a:solidFill>
                <a:latin typeface="+mj-lt"/>
              </a:defRPr>
            </a:lvl1pPr>
          </a:lstStyle>
          <a:p>
            <a:pPr lvl="0"/>
            <a:r>
              <a:rPr lang="sv-SE"/>
              <a:t>Bildtext</a:t>
            </a:r>
          </a:p>
        </p:txBody>
      </p:sp>
      <p:sp>
        <p:nvSpPr>
          <p:cNvPr id="12" name="Rektangel 11">
            <a:extLst>
              <a:ext uri="{FF2B5EF4-FFF2-40B4-BE49-F238E27FC236}">
                <a16:creationId xmlns:a16="http://schemas.microsoft.com/office/drawing/2014/main" id="{442BEB19-16C1-3BD9-F9CD-B299F2FF1535}"/>
              </a:ext>
            </a:extLst>
          </p:cNvPr>
          <p:cNvSpPr/>
          <p:nvPr userDrawn="1"/>
        </p:nvSpPr>
        <p:spPr bwMode="white">
          <a:xfrm>
            <a:off x="0" y="-404713"/>
            <a:ext cx="12192000" cy="321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l"/>
            <a:r>
              <a:rPr lang="sv-SE" sz="1200">
                <a:solidFill>
                  <a:schemeClr val="tx1"/>
                </a:solidFill>
                <a:cs typeface="Arial" panose="020B0604020202020204" pitchFamily="34" charset="0"/>
              </a:rPr>
              <a:t>För att lägga till en bakgrundsbild, gå till Infoga &gt; Bilder under fliken Infoga.</a:t>
            </a:r>
          </a:p>
        </p:txBody>
      </p:sp>
    </p:spTree>
    <p:extLst>
      <p:ext uri="{BB962C8B-B14F-4D97-AF65-F5344CB8AC3E}">
        <p14:creationId xmlns:p14="http://schemas.microsoft.com/office/powerpoint/2010/main" val="2041943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Kapitel, ljus bild">
    <p:spTree>
      <p:nvGrpSpPr>
        <p:cNvPr id="1" name=""/>
        <p:cNvGrpSpPr/>
        <p:nvPr/>
      </p:nvGrpSpPr>
      <p:grpSpPr>
        <a:xfrm>
          <a:off x="0" y="0"/>
          <a:ext cx="0" cy="0"/>
          <a:chOff x="0" y="0"/>
          <a:chExt cx="0" cy="0"/>
        </a:xfrm>
      </p:grpSpPr>
      <p:sp>
        <p:nvSpPr>
          <p:cNvPr id="11" name="Platshållare för bild 22">
            <a:extLst>
              <a:ext uri="{FF2B5EF4-FFF2-40B4-BE49-F238E27FC236}">
                <a16:creationId xmlns:a16="http://schemas.microsoft.com/office/drawing/2014/main" id="{3E0F2B46-EEAB-19E7-9DF5-46388069CD45}"/>
              </a:ext>
            </a:extLst>
          </p:cNvPr>
          <p:cNvSpPr>
            <a:spLocks noGrp="1"/>
          </p:cNvSpPr>
          <p:nvPr>
            <p:ph type="pic" sz="quarter" idx="14"/>
          </p:nvPr>
        </p:nvSpPr>
        <p:spPr>
          <a:xfrm>
            <a:off x="0" y="0"/>
            <a:ext cx="12192000" cy="6858000"/>
          </a:xfrm>
          <a:solidFill>
            <a:srgbClr val="C2C2C2"/>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41155" y="1628776"/>
            <a:ext cx="9945844" cy="4568824"/>
          </a:xfrm>
        </p:spPr>
        <p:txBody>
          <a:bodyPr anchor="t" anchorCtr="0"/>
          <a:lstStyle>
            <a:lvl1pPr>
              <a:lnSpc>
                <a:spcPct val="110000"/>
              </a:lnSpc>
              <a:defRPr sz="3300" b="0">
                <a:solidFill>
                  <a:schemeClr val="tx1"/>
                </a:solidFill>
                <a:latin typeface="+mn-lt"/>
              </a:defRPr>
            </a:lvl1pPr>
          </a:lstStyle>
          <a:p>
            <a:r>
              <a:rPr lang="sv-SE"/>
              <a:t> Klicka här för att ändra mall för rubrikformat</a:t>
            </a:r>
          </a:p>
        </p:txBody>
      </p:sp>
      <p:sp>
        <p:nvSpPr>
          <p:cNvPr id="7" name="Platshållare för datum 6">
            <a:extLst>
              <a:ext uri="{FF2B5EF4-FFF2-40B4-BE49-F238E27FC236}">
                <a16:creationId xmlns:a16="http://schemas.microsoft.com/office/drawing/2014/main" id="{E2C9BD53-57CC-4DF6-C0E0-51CAA104E7D4}"/>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10F303F1-7792-D547-A548-87EA5FAE0BAF}" type="datetime1">
              <a:rPr lang="sv-SE" smtClean="0"/>
              <a:t>2025-10-21</a:t>
            </a:fld>
            <a:endParaRPr lang="sv-SE"/>
          </a:p>
        </p:txBody>
      </p:sp>
      <p:sp>
        <p:nvSpPr>
          <p:cNvPr id="8" name="Platshållare för sidfot 7">
            <a:extLst>
              <a:ext uri="{FF2B5EF4-FFF2-40B4-BE49-F238E27FC236}">
                <a16:creationId xmlns:a16="http://schemas.microsoft.com/office/drawing/2014/main" id="{60F1F2D0-65A6-73E0-833C-1D3264153736}"/>
              </a:ext>
            </a:extLst>
          </p:cNvPr>
          <p:cNvSpPr>
            <a:spLocks noGrp="1"/>
          </p:cNvSpPr>
          <p:nvPr>
            <p:ph type="ftr" sz="quarter" idx="11"/>
          </p:nvPr>
        </p:nvSpPr>
        <p:spPr/>
        <p:txBody>
          <a:bodyPr/>
          <a:lstStyle>
            <a:lvl1pPr>
              <a:defRPr>
                <a:solidFill>
                  <a:schemeClr val="tx1"/>
                </a:solidFill>
              </a:defRPr>
            </a:lvl1pPr>
          </a:lstStyle>
          <a:p>
            <a:r>
              <a:rPr lang="sv-SE"/>
              <a:t>Koll på skogen</a:t>
            </a:r>
          </a:p>
        </p:txBody>
      </p:sp>
      <p:sp>
        <p:nvSpPr>
          <p:cNvPr id="9" name="Platshållare för bildnummer 8">
            <a:extLst>
              <a:ext uri="{FF2B5EF4-FFF2-40B4-BE49-F238E27FC236}">
                <a16:creationId xmlns:a16="http://schemas.microsoft.com/office/drawing/2014/main" id="{71FA5D31-384E-11F0-4B9A-1852F0187EE4}"/>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
        <p:nvSpPr>
          <p:cNvPr id="4" name="Platshållare för text 19">
            <a:extLst>
              <a:ext uri="{FF2B5EF4-FFF2-40B4-BE49-F238E27FC236}">
                <a16:creationId xmlns:a16="http://schemas.microsoft.com/office/drawing/2014/main" id="{113D9E3F-2BD8-9A5C-A506-2FEC1B3B08E9}"/>
              </a:ext>
            </a:extLst>
          </p:cNvPr>
          <p:cNvSpPr>
            <a:spLocks noGrp="1"/>
          </p:cNvSpPr>
          <p:nvPr>
            <p:ph type="body" sz="quarter" idx="13"/>
          </p:nvPr>
        </p:nvSpPr>
        <p:spPr>
          <a:xfrm>
            <a:off x="10893582" y="284262"/>
            <a:ext cx="982800" cy="264728"/>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10" name="Platshållare för text 24">
            <a:extLst>
              <a:ext uri="{FF2B5EF4-FFF2-40B4-BE49-F238E27FC236}">
                <a16:creationId xmlns:a16="http://schemas.microsoft.com/office/drawing/2014/main" id="{E2EABF24-7585-D55D-71DE-B343B90B7BAB}"/>
              </a:ext>
            </a:extLst>
          </p:cNvPr>
          <p:cNvSpPr>
            <a:spLocks noGrp="1"/>
          </p:cNvSpPr>
          <p:nvPr>
            <p:ph type="body" sz="quarter" idx="15"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12" name="Rektangel 11">
            <a:extLst>
              <a:ext uri="{FF2B5EF4-FFF2-40B4-BE49-F238E27FC236}">
                <a16:creationId xmlns:a16="http://schemas.microsoft.com/office/drawing/2014/main" id="{442BEB19-16C1-3BD9-F9CD-B299F2FF1535}"/>
              </a:ext>
            </a:extLst>
          </p:cNvPr>
          <p:cNvSpPr/>
          <p:nvPr userDrawn="1"/>
        </p:nvSpPr>
        <p:spPr bwMode="white">
          <a:xfrm>
            <a:off x="0" y="-404713"/>
            <a:ext cx="12192000" cy="321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l"/>
            <a:r>
              <a:rPr lang="sv-SE" sz="1200">
                <a:solidFill>
                  <a:schemeClr val="tx1"/>
                </a:solidFill>
                <a:cs typeface="Arial" panose="020B0604020202020204" pitchFamily="34" charset="0"/>
              </a:rPr>
              <a:t>För att lägga till en bakgrundsbild, gå till Infoga &gt; Bilder under fliken Infoga.</a:t>
            </a:r>
          </a:p>
        </p:txBody>
      </p:sp>
    </p:spTree>
    <p:extLst>
      <p:ext uri="{BB962C8B-B14F-4D97-AF65-F5344CB8AC3E}">
        <p14:creationId xmlns:p14="http://schemas.microsoft.com/office/powerpoint/2010/main" val="625591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318295" y="925532"/>
            <a:ext cx="4801996" cy="958830"/>
          </a:xfrm>
          <a:prstGeom prst="rect">
            <a:avLst/>
          </a:prstGeom>
        </p:spPr>
        <p:txBody>
          <a:bodyPr vert="horz" lIns="0" tIns="0" rIns="0" bIns="0" rtlCol="0" anchor="t">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338138" y="2349500"/>
            <a:ext cx="4782153" cy="3867150"/>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a:p>
            <a:pPr lvl="5"/>
            <a:r>
              <a:rPr lang="sv-SE"/>
              <a:t>Nivå 6</a:t>
            </a:r>
          </a:p>
          <a:p>
            <a:pPr lvl="6"/>
            <a:r>
              <a:rPr lang="sv-SE"/>
              <a:t>Nivå 7</a:t>
            </a:r>
          </a:p>
          <a:p>
            <a:pPr lvl="7"/>
            <a:r>
              <a:rPr lang="sv-SE"/>
              <a:t>Nivå 8</a:t>
            </a:r>
          </a:p>
          <a:p>
            <a:pPr lvl="8"/>
            <a:r>
              <a:rPr lang="sv-SE"/>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10391773" y="6506334"/>
            <a:ext cx="900000" cy="150849"/>
          </a:xfrm>
          <a:prstGeom prst="rect">
            <a:avLst/>
          </a:prstGeom>
        </p:spPr>
        <p:txBody>
          <a:bodyPr vert="horz" lIns="0" tIns="0" rIns="0" bIns="0" rtlCol="0" anchor="b" anchorCtr="0">
            <a:noAutofit/>
          </a:bodyPr>
          <a:lstStyle>
            <a:lvl1pPr algn="r">
              <a:defRPr sz="900">
                <a:solidFill>
                  <a:schemeClr val="tx1"/>
                </a:solidFill>
                <a:latin typeface="+mj-lt"/>
              </a:defRPr>
            </a:lvl1pPr>
          </a:lstStyle>
          <a:p>
            <a:fld id="{7EDD061D-87C8-3E4F-9A3F-995BA568B7F1}" type="datetime1">
              <a:rPr lang="sv-SE" smtClean="0"/>
              <a:t>2025-10-21</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338138" y="254033"/>
            <a:ext cx="4765487" cy="264728"/>
          </a:xfrm>
          <a:prstGeom prst="rect">
            <a:avLst/>
          </a:prstGeom>
        </p:spPr>
        <p:txBody>
          <a:bodyPr vert="horz" lIns="0" tIns="0" rIns="0" bIns="0" rtlCol="0" anchor="t">
            <a:noAutofit/>
          </a:bodyPr>
          <a:lstStyle>
            <a:lvl1pPr algn="l">
              <a:defRPr sz="1000" cap="all" baseline="0">
                <a:solidFill>
                  <a:schemeClr val="tx1"/>
                </a:solidFill>
                <a:latin typeface="+mj-lt"/>
              </a:defRPr>
            </a:lvl1pPr>
          </a:lstStyle>
          <a:p>
            <a:r>
              <a:rPr lang="sv-SE"/>
              <a:t>Koll på skogen</a:t>
            </a:r>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11317300" y="6506334"/>
            <a:ext cx="540000" cy="150849"/>
          </a:xfrm>
          <a:prstGeom prst="rect">
            <a:avLst/>
          </a:prstGeom>
        </p:spPr>
        <p:txBody>
          <a:bodyPr vert="horz" lIns="0" tIns="0" rIns="0" bIns="0" rtlCol="0" anchor="b" anchorCtr="0">
            <a:noAutofit/>
          </a:bodyPr>
          <a:lstStyle>
            <a:lvl1pPr algn="r">
              <a:defRPr sz="900">
                <a:solidFill>
                  <a:schemeClr val="tx1"/>
                </a:solidFill>
                <a:latin typeface="+mj-lt"/>
              </a:defRPr>
            </a:lvl1pPr>
          </a:lstStyle>
          <a:p>
            <a:fld id="{AE086683-F536-42AB-ABBC-F4803DFE8DBC}" type="slidenum">
              <a:rPr lang="sv-SE" smtClean="0"/>
              <a:pPr/>
              <a:t>‹#›</a:t>
            </a:fld>
            <a:endParaRPr lang="sv-SE"/>
          </a:p>
        </p:txBody>
      </p:sp>
      <p:pic>
        <p:nvPicPr>
          <p:cNvPr id="10" name="Bild 9">
            <a:extLst>
              <a:ext uri="{FF2B5EF4-FFF2-40B4-BE49-F238E27FC236}">
                <a16:creationId xmlns:a16="http://schemas.microsoft.com/office/drawing/2014/main" id="{B64C99ED-F302-2C77-4AC0-8463529F531C}"/>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10893582" y="284262"/>
            <a:ext cx="982800" cy="264728"/>
          </a:xfrm>
          <a:prstGeom prst="rect">
            <a:avLst/>
          </a:prstGeom>
        </p:spPr>
      </p:pic>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51" r:id="rId4"/>
    <p:sldLayoutId id="2147483663" r:id="rId5"/>
    <p:sldLayoutId id="2147483664" r:id="rId6"/>
    <p:sldLayoutId id="2147483665" r:id="rId7"/>
    <p:sldLayoutId id="2147483666" r:id="rId8"/>
    <p:sldLayoutId id="2147483667" r:id="rId9"/>
    <p:sldLayoutId id="2147483650" r:id="rId10"/>
    <p:sldLayoutId id="2147483678" r:id="rId11"/>
    <p:sldLayoutId id="2147483668" r:id="rId12"/>
    <p:sldLayoutId id="2147483669" r:id="rId13"/>
    <p:sldLayoutId id="2147483670" r:id="rId14"/>
    <p:sldLayoutId id="2147483671" r:id="rId15"/>
    <p:sldLayoutId id="2147483672" r:id="rId16"/>
    <p:sldLayoutId id="2147483680" r:id="rId17"/>
    <p:sldLayoutId id="2147483681" r:id="rId18"/>
    <p:sldLayoutId id="2147483673" r:id="rId19"/>
    <p:sldLayoutId id="2147483675" r:id="rId20"/>
    <p:sldLayoutId id="2147483674" r:id="rId21"/>
    <p:sldLayoutId id="2147483676" r:id="rId22"/>
    <p:sldLayoutId id="2147483677" r:id="rId23"/>
    <p:sldLayoutId id="2147483654" r:id="rId24"/>
    <p:sldLayoutId id="2147483679" r:id="rId25"/>
    <p:sldLayoutId id="2147483658" r:id="rId26"/>
  </p:sldLayoutIdLst>
  <p:hf sldNum="0" hdr="0" dt="0"/>
  <p:txStyles>
    <p:title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08000" indent="-108000" algn="l" defTabSz="914400" rtl="0" eaLnBrk="1" latinLnBrk="0" hangingPunct="1">
        <a:lnSpc>
          <a:spcPct val="11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1pPr>
      <a:lvl2pPr marL="216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2pPr>
      <a:lvl3pPr marL="324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3pPr>
      <a:lvl4pPr marL="432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4pPr>
      <a:lvl5pPr marL="540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5pPr>
      <a:lvl6pPr marL="648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756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864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8pPr>
      <a:lvl9pPr marL="972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69" userDrawn="1">
          <p15:clr>
            <a:srgbClr val="A4A3A4"/>
          </p15:clr>
        </p15:guide>
        <p15:guide id="2" pos="211" userDrawn="1">
          <p15:clr>
            <a:srgbClr val="A4A3A4"/>
          </p15:clr>
        </p15:guide>
        <p15:guide id="3" orient="horz" pos="3916" userDrawn="1">
          <p15:clr>
            <a:srgbClr val="A4A3A4"/>
          </p15:clr>
        </p15:guide>
        <p15:guide id="5" orient="horz" pos="177" userDrawn="1">
          <p15:clr>
            <a:srgbClr val="A4A3A4"/>
          </p15:clr>
        </p15:guide>
        <p15:guide id="6" orient="horz" pos="4178" userDrawn="1">
          <p15:clr>
            <a:srgbClr val="A4A3A4"/>
          </p15:clr>
        </p15:guide>
        <p15:guide id="7" orient="horz" pos="640" userDrawn="1">
          <p15:clr>
            <a:srgbClr val="A4A3A4"/>
          </p15:clr>
        </p15:guide>
        <p15:guide id="8" orient="horz" pos="1476" userDrawn="1">
          <p15:clr>
            <a:srgbClr val="A4A3A4"/>
          </p15:clr>
        </p15:guide>
        <p15:guide id="9" pos="3795" userDrawn="1">
          <p15:clr>
            <a:srgbClr val="A4A3A4"/>
          </p15:clr>
        </p15:guide>
        <p15:guide id="10" pos="3885"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D20A48-52DC-47AB-8395-FDDB39E2DFEF}"/>
              </a:ext>
            </a:extLst>
          </p:cNvPr>
          <p:cNvPicPr>
            <a:picLocks noChangeAspect="1"/>
          </p:cNvPicPr>
          <p:nvPr/>
        </p:nvPicPr>
        <p:blipFill>
          <a:blip r:embed="rId2"/>
          <a:srcRect l="75625"/>
          <a:stretch>
            <a:fillRect/>
          </a:stretch>
        </p:blipFill>
        <p:spPr>
          <a:xfrm>
            <a:off x="9220200" y="0"/>
            <a:ext cx="2971800" cy="6858000"/>
          </a:xfrm>
          <a:prstGeom prst="rect">
            <a:avLst/>
          </a:prstGeom>
        </p:spPr>
      </p:pic>
      <p:sp>
        <p:nvSpPr>
          <p:cNvPr id="3" name="Text Placeholder 2">
            <a:extLst>
              <a:ext uri="{FF2B5EF4-FFF2-40B4-BE49-F238E27FC236}">
                <a16:creationId xmlns:a16="http://schemas.microsoft.com/office/drawing/2014/main" id="{687791C1-1D4E-2D95-7B31-444305D462E3}"/>
              </a:ext>
            </a:extLst>
          </p:cNvPr>
          <p:cNvSpPr>
            <a:spLocks noGrp="1"/>
          </p:cNvSpPr>
          <p:nvPr>
            <p:ph type="body" sz="quarter" idx="16"/>
          </p:nvPr>
        </p:nvSpPr>
        <p:spPr/>
        <p:txBody>
          <a:bodyPr/>
          <a:lstStyle/>
          <a:p>
            <a:endParaRPr lang="sv-SE"/>
          </a:p>
        </p:txBody>
      </p:sp>
      <p:sp>
        <p:nvSpPr>
          <p:cNvPr id="4" name="Title 3">
            <a:extLst>
              <a:ext uri="{FF2B5EF4-FFF2-40B4-BE49-F238E27FC236}">
                <a16:creationId xmlns:a16="http://schemas.microsoft.com/office/drawing/2014/main" id="{0D140078-95C5-3398-B5BD-3AE64B968F9D}"/>
              </a:ext>
            </a:extLst>
          </p:cNvPr>
          <p:cNvSpPr>
            <a:spLocks noGrp="1"/>
          </p:cNvSpPr>
          <p:nvPr>
            <p:ph type="title"/>
          </p:nvPr>
        </p:nvSpPr>
        <p:spPr>
          <a:xfrm>
            <a:off x="318295" y="685132"/>
            <a:ext cx="664686" cy="1162349"/>
          </a:xfrm>
        </p:spPr>
        <p:txBody>
          <a:bodyPr/>
          <a:lstStyle/>
          <a:p>
            <a:r>
              <a:rPr lang="sv-SE" sz="10000" dirty="0">
                <a:solidFill>
                  <a:schemeClr val="tx2"/>
                </a:solidFill>
              </a:rPr>
              <a:t>5</a:t>
            </a:r>
          </a:p>
        </p:txBody>
      </p:sp>
      <p:sp>
        <p:nvSpPr>
          <p:cNvPr id="6" name="Footer Placeholder 5">
            <a:extLst>
              <a:ext uri="{FF2B5EF4-FFF2-40B4-BE49-F238E27FC236}">
                <a16:creationId xmlns:a16="http://schemas.microsoft.com/office/drawing/2014/main" id="{28A0E469-F253-EED6-A159-03163FC5619D}"/>
              </a:ext>
            </a:extLst>
          </p:cNvPr>
          <p:cNvSpPr>
            <a:spLocks noGrp="1"/>
          </p:cNvSpPr>
          <p:nvPr>
            <p:ph type="ftr" sz="quarter" idx="19"/>
          </p:nvPr>
        </p:nvSpPr>
        <p:spPr>
          <a:xfrm>
            <a:off x="338139" y="254033"/>
            <a:ext cx="2565082" cy="242474"/>
          </a:xfrm>
        </p:spPr>
        <p:txBody>
          <a:bodyPr/>
          <a:lstStyle/>
          <a:p>
            <a:r>
              <a:rPr lang="sv-SE" dirty="0"/>
              <a:t>Fakta om svensk skogsindustri</a:t>
            </a:r>
          </a:p>
        </p:txBody>
      </p:sp>
      <p:pic>
        <p:nvPicPr>
          <p:cNvPr id="8" name="Picture 7">
            <a:extLst>
              <a:ext uri="{FF2B5EF4-FFF2-40B4-BE49-F238E27FC236}">
                <a16:creationId xmlns:a16="http://schemas.microsoft.com/office/drawing/2014/main" id="{F6AE6588-6ED9-DE28-139F-E5FD61126462}"/>
              </a:ext>
            </a:extLst>
          </p:cNvPr>
          <p:cNvPicPr>
            <a:picLocks noChangeAspect="1"/>
          </p:cNvPicPr>
          <p:nvPr/>
        </p:nvPicPr>
        <p:blipFill>
          <a:blip r:embed="rId2"/>
          <a:srcRect l="2124" t="52668" r="24126" b="7240"/>
          <a:stretch>
            <a:fillRect/>
          </a:stretch>
        </p:blipFill>
        <p:spPr>
          <a:xfrm>
            <a:off x="259080" y="3611959"/>
            <a:ext cx="8991600" cy="2749534"/>
          </a:xfrm>
          <a:prstGeom prst="rect">
            <a:avLst/>
          </a:prstGeom>
        </p:spPr>
      </p:pic>
      <p:sp>
        <p:nvSpPr>
          <p:cNvPr id="10" name="TextBox 9">
            <a:extLst>
              <a:ext uri="{FF2B5EF4-FFF2-40B4-BE49-F238E27FC236}">
                <a16:creationId xmlns:a16="http://schemas.microsoft.com/office/drawing/2014/main" id="{DBD5A284-8226-0F9F-795F-A26BB42795EC}"/>
              </a:ext>
            </a:extLst>
          </p:cNvPr>
          <p:cNvSpPr txBox="1"/>
          <p:nvPr/>
        </p:nvSpPr>
        <p:spPr>
          <a:xfrm>
            <a:off x="1133337" y="1002035"/>
            <a:ext cx="1478279" cy="599253"/>
          </a:xfrm>
          <a:prstGeom prst="rect">
            <a:avLst/>
          </a:prstGeom>
          <a:noFill/>
        </p:spPr>
        <p:txBody>
          <a:bodyPr wrap="square" lIns="0" tIns="0" rIns="0" bIns="0">
            <a:noAutofit/>
          </a:bodyPr>
          <a:lstStyle/>
          <a:p>
            <a:r>
              <a:rPr lang="sv-SE" sz="3500" b="1" dirty="0">
                <a:solidFill>
                  <a:schemeClr val="tx2"/>
                </a:solidFill>
                <a:latin typeface="Century Gothic" panose="020B0502020202020204" pitchFamily="34" charset="0"/>
              </a:rPr>
              <a:t>i topp</a:t>
            </a:r>
          </a:p>
        </p:txBody>
      </p:sp>
      <p:sp>
        <p:nvSpPr>
          <p:cNvPr id="12" name="TextBox 11">
            <a:extLst>
              <a:ext uri="{FF2B5EF4-FFF2-40B4-BE49-F238E27FC236}">
                <a16:creationId xmlns:a16="http://schemas.microsoft.com/office/drawing/2014/main" id="{827F902E-F6CE-6903-A05F-481DCE11B738}"/>
              </a:ext>
            </a:extLst>
          </p:cNvPr>
          <p:cNvSpPr txBox="1"/>
          <p:nvPr/>
        </p:nvSpPr>
        <p:spPr>
          <a:xfrm>
            <a:off x="1133337" y="1509445"/>
            <a:ext cx="2851785" cy="567005"/>
          </a:xfrm>
          <a:prstGeom prst="rect">
            <a:avLst/>
          </a:prstGeom>
          <a:noFill/>
        </p:spPr>
        <p:txBody>
          <a:bodyPr wrap="square" lIns="0" tIns="0" rIns="0" bIns="0">
            <a:noAutofit/>
          </a:bodyPr>
          <a:lstStyle/>
          <a:p>
            <a:r>
              <a:rPr lang="sv-SE" sz="1500" dirty="0">
                <a:latin typeface="Century Gothic" panose="020B0502020202020204" pitchFamily="34" charset="0"/>
              </a:rPr>
              <a:t>Skogsindustrin skapar jobb och bidrar till välfärd i hela landet</a:t>
            </a:r>
          </a:p>
        </p:txBody>
      </p:sp>
      <p:sp>
        <p:nvSpPr>
          <p:cNvPr id="13" name="TextBox 12">
            <a:extLst>
              <a:ext uri="{FF2B5EF4-FFF2-40B4-BE49-F238E27FC236}">
                <a16:creationId xmlns:a16="http://schemas.microsoft.com/office/drawing/2014/main" id="{9A959FE1-C4CF-8335-2301-063CD7328479}"/>
              </a:ext>
            </a:extLst>
          </p:cNvPr>
          <p:cNvSpPr txBox="1"/>
          <p:nvPr/>
        </p:nvSpPr>
        <p:spPr>
          <a:xfrm>
            <a:off x="345756" y="2355979"/>
            <a:ext cx="2796540" cy="599253"/>
          </a:xfrm>
          <a:prstGeom prst="rect">
            <a:avLst/>
          </a:prstGeom>
          <a:noFill/>
        </p:spPr>
        <p:txBody>
          <a:bodyPr wrap="square" lIns="0" tIns="0" rIns="0" bIns="0" rtlCol="0">
            <a:noAutofit/>
          </a:bodyPr>
          <a:lstStyle/>
          <a:p>
            <a:r>
              <a:rPr lang="sv-SE" sz="1200" dirty="0">
                <a:latin typeface="Century Gothic" panose="020B0502020202020204" pitchFamily="34" charset="0"/>
                <a:cs typeface="Arial" panose="020B0604020202020204" pitchFamily="34" charset="0"/>
              </a:rPr>
              <a:t>Regioner där skogsnäringen har störst andel av det totala förädlingsvärdet, mätt i miljoner kronor</a:t>
            </a:r>
          </a:p>
        </p:txBody>
      </p:sp>
      <p:sp>
        <p:nvSpPr>
          <p:cNvPr id="14" name="TextBox 13">
            <a:extLst>
              <a:ext uri="{FF2B5EF4-FFF2-40B4-BE49-F238E27FC236}">
                <a16:creationId xmlns:a16="http://schemas.microsoft.com/office/drawing/2014/main" id="{6CE13F14-412B-D67A-398D-B47C843260AB}"/>
              </a:ext>
            </a:extLst>
          </p:cNvPr>
          <p:cNvSpPr txBox="1"/>
          <p:nvPr/>
        </p:nvSpPr>
        <p:spPr>
          <a:xfrm>
            <a:off x="4742496" y="2355979"/>
            <a:ext cx="2796540" cy="599253"/>
          </a:xfrm>
          <a:prstGeom prst="rect">
            <a:avLst/>
          </a:prstGeom>
          <a:noFill/>
        </p:spPr>
        <p:txBody>
          <a:bodyPr wrap="square" lIns="0" tIns="0" rIns="0" bIns="0" rtlCol="0">
            <a:noAutofit/>
          </a:bodyPr>
          <a:lstStyle/>
          <a:p>
            <a:r>
              <a:rPr lang="sv-SE" sz="1200" dirty="0">
                <a:latin typeface="Century Gothic" panose="020B0502020202020204" pitchFamily="34" charset="0"/>
                <a:cs typeface="Arial" panose="020B0604020202020204" pitchFamily="34" charset="0"/>
              </a:rPr>
              <a:t>Regioner där skogsnäringen har störst andel av det totala förädlingsvärdet, angett i procent</a:t>
            </a:r>
          </a:p>
        </p:txBody>
      </p:sp>
    </p:spTree>
    <p:extLst>
      <p:ext uri="{BB962C8B-B14F-4D97-AF65-F5344CB8AC3E}">
        <p14:creationId xmlns:p14="http://schemas.microsoft.com/office/powerpoint/2010/main" val="1123406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997F3-F53B-772B-B4D0-266B1EF441FB}"/>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AC89619B-4C48-586E-72D7-4B35330A9E9B}"/>
              </a:ext>
            </a:extLst>
          </p:cNvPr>
          <p:cNvSpPr>
            <a:spLocks noGrp="1"/>
          </p:cNvSpPr>
          <p:nvPr>
            <p:ph type="body" sz="quarter" idx="16"/>
          </p:nvPr>
        </p:nvSpPr>
        <p:spPr/>
        <p:txBody>
          <a:bodyPr/>
          <a:lstStyle/>
          <a:p>
            <a:r>
              <a:rPr lang="en-GB"/>
              <a:t>Källa: CEPI 2024</a:t>
            </a:r>
          </a:p>
        </p:txBody>
      </p:sp>
      <p:sp>
        <p:nvSpPr>
          <p:cNvPr id="4" name="Rubrik 3">
            <a:extLst>
              <a:ext uri="{FF2B5EF4-FFF2-40B4-BE49-F238E27FC236}">
                <a16:creationId xmlns:a16="http://schemas.microsoft.com/office/drawing/2014/main" id="{F48854FF-A5E5-FF2A-BCDA-0DB64445A3E9}"/>
              </a:ext>
            </a:extLst>
          </p:cNvPr>
          <p:cNvSpPr>
            <a:spLocks noGrp="1"/>
          </p:cNvSpPr>
          <p:nvPr>
            <p:ph type="title"/>
          </p:nvPr>
        </p:nvSpPr>
        <p:spPr/>
        <p:txBody>
          <a:bodyPr/>
          <a:lstStyle/>
          <a:p>
            <a:r>
              <a:rPr lang="sv-SE"/>
              <a:t>Den svenska färskfibern lever vidare ute i världen</a:t>
            </a:r>
          </a:p>
        </p:txBody>
      </p:sp>
      <p:sp>
        <p:nvSpPr>
          <p:cNvPr id="5" name="Platshållare för text 4">
            <a:extLst>
              <a:ext uri="{FF2B5EF4-FFF2-40B4-BE49-F238E27FC236}">
                <a16:creationId xmlns:a16="http://schemas.microsoft.com/office/drawing/2014/main" id="{55E1E931-8817-EFC0-7791-4DB62515680C}"/>
              </a:ext>
            </a:extLst>
          </p:cNvPr>
          <p:cNvSpPr>
            <a:spLocks noGrp="1"/>
          </p:cNvSpPr>
          <p:nvPr>
            <p:ph type="body" sz="quarter" idx="17"/>
          </p:nvPr>
        </p:nvSpPr>
        <p:spPr/>
        <p:txBody>
          <a:bodyPr vert="horz" lIns="0" tIns="0" rIns="0" bIns="0" rtlCol="0" anchor="t">
            <a:noAutofit/>
          </a:bodyPr>
          <a:lstStyle/>
          <a:p>
            <a:pPr marL="0" indent="0">
              <a:buNone/>
            </a:pPr>
            <a:r>
              <a:rPr lang="en-GB"/>
              <a:t>I Sverige, </a:t>
            </a:r>
            <a:r>
              <a:rPr lang="en-GB" err="1"/>
              <a:t>som</a:t>
            </a:r>
            <a:r>
              <a:rPr lang="en-GB"/>
              <a:t> </a:t>
            </a:r>
            <a:r>
              <a:rPr lang="en-GB" err="1"/>
              <a:t>har</a:t>
            </a:r>
            <a:r>
              <a:rPr lang="en-GB"/>
              <a:t> </a:t>
            </a:r>
            <a:r>
              <a:rPr lang="en-GB" err="1"/>
              <a:t>nära</a:t>
            </a:r>
            <a:r>
              <a:rPr lang="en-GB"/>
              <a:t> till </a:t>
            </a:r>
            <a:r>
              <a:rPr lang="en-GB" err="1"/>
              <a:t>råvaran</a:t>
            </a:r>
            <a:r>
              <a:rPr lang="en-GB"/>
              <a:t>, </a:t>
            </a:r>
            <a:r>
              <a:rPr lang="en-GB" err="1"/>
              <a:t>används</a:t>
            </a:r>
            <a:r>
              <a:rPr lang="en-GB"/>
              <a:t> </a:t>
            </a:r>
            <a:r>
              <a:rPr lang="en-GB" err="1"/>
              <a:t>i</a:t>
            </a:r>
            <a:r>
              <a:rPr lang="en-GB"/>
              <a:t> </a:t>
            </a:r>
            <a:r>
              <a:rPr lang="en-GB" err="1"/>
              <a:t>första</a:t>
            </a:r>
            <a:r>
              <a:rPr lang="en-GB"/>
              <a:t> hand </a:t>
            </a:r>
            <a:r>
              <a:rPr lang="en-GB" err="1"/>
              <a:t>färskfiber</a:t>
            </a:r>
            <a:r>
              <a:rPr lang="en-GB"/>
              <a:t>.</a:t>
            </a:r>
          </a:p>
          <a:p>
            <a:pPr marL="0" indent="0">
              <a:buNone/>
            </a:pPr>
            <a:r>
              <a:rPr lang="en-GB" err="1"/>
              <a:t>Eftersom</a:t>
            </a:r>
            <a:r>
              <a:rPr lang="en-GB"/>
              <a:t> </a:t>
            </a:r>
            <a:r>
              <a:rPr lang="en-GB" err="1"/>
              <a:t>en</a:t>
            </a:r>
            <a:r>
              <a:rPr lang="en-GB"/>
              <a:t> </a:t>
            </a:r>
            <a:r>
              <a:rPr lang="en-GB" err="1"/>
              <a:t>stor</a:t>
            </a:r>
            <a:r>
              <a:rPr lang="en-GB"/>
              <a:t> del </a:t>
            </a:r>
            <a:r>
              <a:rPr lang="en-GB" err="1"/>
              <a:t>av</a:t>
            </a:r>
            <a:r>
              <a:rPr lang="en-GB"/>
              <a:t> </a:t>
            </a:r>
            <a:r>
              <a:rPr lang="en-GB" err="1"/>
              <a:t>denna</a:t>
            </a:r>
            <a:r>
              <a:rPr lang="en-GB"/>
              <a:t> </a:t>
            </a:r>
            <a:r>
              <a:rPr lang="en-GB" err="1"/>
              <a:t>produktion</a:t>
            </a:r>
            <a:r>
              <a:rPr lang="en-GB"/>
              <a:t> </a:t>
            </a:r>
            <a:r>
              <a:rPr lang="en-GB" err="1"/>
              <a:t>levereras</a:t>
            </a:r>
            <a:r>
              <a:rPr lang="en-GB"/>
              <a:t> till </a:t>
            </a:r>
            <a:r>
              <a:rPr lang="en-GB" err="1"/>
              <a:t>antingen</a:t>
            </a:r>
            <a:r>
              <a:rPr lang="en-GB"/>
              <a:t> den </a:t>
            </a:r>
            <a:r>
              <a:rPr lang="en-GB" err="1"/>
              <a:t>inre</a:t>
            </a:r>
            <a:r>
              <a:rPr lang="en-GB"/>
              <a:t> </a:t>
            </a:r>
            <a:r>
              <a:rPr lang="en-GB" err="1"/>
              <a:t>marknaden</a:t>
            </a:r>
            <a:r>
              <a:rPr lang="en-GB"/>
              <a:t> </a:t>
            </a:r>
            <a:r>
              <a:rPr lang="en-GB" err="1"/>
              <a:t>eller</a:t>
            </a:r>
            <a:r>
              <a:rPr lang="en-GB"/>
              <a:t> </a:t>
            </a:r>
            <a:r>
              <a:rPr lang="en-GB" err="1"/>
              <a:t>länder</a:t>
            </a:r>
            <a:r>
              <a:rPr lang="en-GB"/>
              <a:t> </a:t>
            </a:r>
            <a:r>
              <a:rPr lang="en-GB" err="1"/>
              <a:t>utanför</a:t>
            </a:r>
            <a:r>
              <a:rPr lang="en-GB"/>
              <a:t> Europa, </a:t>
            </a:r>
            <a:r>
              <a:rPr lang="en-GB" err="1"/>
              <a:t>får</a:t>
            </a:r>
            <a:r>
              <a:rPr lang="en-GB"/>
              <a:t> </a:t>
            </a:r>
            <a:r>
              <a:rPr lang="en-GB" err="1"/>
              <a:t>världen</a:t>
            </a:r>
            <a:r>
              <a:rPr lang="en-GB"/>
              <a:t> del </a:t>
            </a:r>
            <a:r>
              <a:rPr lang="en-GB" err="1"/>
              <a:t>av</a:t>
            </a:r>
            <a:r>
              <a:rPr lang="en-GB"/>
              <a:t> den </a:t>
            </a:r>
            <a:r>
              <a:rPr lang="en-GB" err="1"/>
              <a:t>svenska</a:t>
            </a:r>
            <a:r>
              <a:rPr lang="en-GB"/>
              <a:t> </a:t>
            </a:r>
            <a:r>
              <a:rPr lang="en-GB" err="1"/>
              <a:t>färskfibern</a:t>
            </a:r>
            <a:r>
              <a:rPr lang="en-GB"/>
              <a:t>. </a:t>
            </a:r>
            <a:br>
              <a:rPr lang="en-GB"/>
            </a:br>
            <a:r>
              <a:rPr lang="en-GB"/>
              <a:t>Som </a:t>
            </a:r>
            <a:r>
              <a:rPr lang="en-GB" err="1"/>
              <a:t>returfiber</a:t>
            </a:r>
            <a:r>
              <a:rPr lang="en-GB"/>
              <a:t> </a:t>
            </a:r>
            <a:r>
              <a:rPr lang="en-GB" err="1"/>
              <a:t>blir</a:t>
            </a:r>
            <a:r>
              <a:rPr lang="en-GB"/>
              <a:t> den sedan </a:t>
            </a:r>
            <a:r>
              <a:rPr lang="en-GB" err="1"/>
              <a:t>en</a:t>
            </a:r>
            <a:r>
              <a:rPr lang="en-GB"/>
              <a:t> </a:t>
            </a:r>
            <a:r>
              <a:rPr lang="en-GB" err="1"/>
              <a:t>viktig</a:t>
            </a:r>
            <a:r>
              <a:rPr lang="en-GB"/>
              <a:t> </a:t>
            </a:r>
            <a:r>
              <a:rPr lang="en-GB" err="1"/>
              <a:t>stomme</a:t>
            </a:r>
            <a:r>
              <a:rPr lang="en-GB"/>
              <a:t> </a:t>
            </a:r>
            <a:r>
              <a:rPr lang="en-GB" err="1"/>
              <a:t>i</a:t>
            </a:r>
            <a:r>
              <a:rPr lang="en-GB"/>
              <a:t> </a:t>
            </a:r>
            <a:r>
              <a:rPr lang="en-GB" err="1"/>
              <a:t>andra</a:t>
            </a:r>
            <a:r>
              <a:rPr lang="en-GB"/>
              <a:t> </a:t>
            </a:r>
            <a:r>
              <a:rPr lang="en-GB" err="1"/>
              <a:t>länders</a:t>
            </a:r>
            <a:r>
              <a:rPr lang="en-GB"/>
              <a:t> </a:t>
            </a:r>
            <a:r>
              <a:rPr lang="en-GB" err="1"/>
              <a:t>pappers</a:t>
            </a:r>
            <a:r>
              <a:rPr lang="en-GB"/>
              <a:t>- </a:t>
            </a:r>
            <a:r>
              <a:rPr lang="en-GB" err="1"/>
              <a:t>och</a:t>
            </a:r>
            <a:r>
              <a:rPr lang="en-GB"/>
              <a:t> </a:t>
            </a:r>
            <a:r>
              <a:rPr lang="en-GB" err="1"/>
              <a:t>kartongsproduktion</a:t>
            </a:r>
            <a:r>
              <a:rPr lang="en-GB"/>
              <a:t>. </a:t>
            </a:r>
          </a:p>
          <a:p>
            <a:pPr marL="0" indent="0">
              <a:buNone/>
            </a:pPr>
            <a:r>
              <a:rPr lang="en-GB"/>
              <a:t>2024 </a:t>
            </a:r>
            <a:r>
              <a:rPr lang="en-GB" err="1"/>
              <a:t>producerades</a:t>
            </a:r>
            <a:r>
              <a:rPr lang="en-GB"/>
              <a:t> </a:t>
            </a:r>
            <a:r>
              <a:rPr lang="en-GB" err="1"/>
              <a:t>totalt</a:t>
            </a:r>
            <a:r>
              <a:rPr lang="en-GB"/>
              <a:t> 79 </a:t>
            </a:r>
            <a:r>
              <a:rPr lang="en-GB" err="1"/>
              <a:t>miljoner</a:t>
            </a:r>
            <a:r>
              <a:rPr lang="en-GB"/>
              <a:t> ton </a:t>
            </a:r>
            <a:r>
              <a:rPr lang="en-GB" err="1"/>
              <a:t>papper</a:t>
            </a:r>
            <a:r>
              <a:rPr lang="en-GB"/>
              <a:t> </a:t>
            </a:r>
            <a:r>
              <a:rPr lang="en-GB" err="1"/>
              <a:t>och</a:t>
            </a:r>
            <a:r>
              <a:rPr lang="en-GB"/>
              <a:t> </a:t>
            </a:r>
            <a:r>
              <a:rPr lang="en-GB" err="1"/>
              <a:t>kartong</a:t>
            </a:r>
            <a:r>
              <a:rPr lang="en-GB"/>
              <a:t> </a:t>
            </a:r>
            <a:r>
              <a:rPr lang="en-GB" err="1"/>
              <a:t>i</a:t>
            </a:r>
            <a:r>
              <a:rPr lang="en-GB"/>
              <a:t> Europa. 51 </a:t>
            </a:r>
            <a:r>
              <a:rPr lang="en-GB" err="1"/>
              <a:t>procent</a:t>
            </a:r>
            <a:r>
              <a:rPr lang="en-GB"/>
              <a:t> </a:t>
            </a:r>
            <a:r>
              <a:rPr lang="en-GB" err="1"/>
              <a:t>av</a:t>
            </a:r>
            <a:r>
              <a:rPr lang="en-GB"/>
              <a:t> </a:t>
            </a:r>
            <a:r>
              <a:rPr lang="en-GB" err="1"/>
              <a:t>råvaran</a:t>
            </a:r>
            <a:r>
              <a:rPr lang="en-GB"/>
              <a:t> var </a:t>
            </a:r>
            <a:r>
              <a:rPr lang="en-GB" err="1"/>
              <a:t>returfiber</a:t>
            </a:r>
            <a:r>
              <a:rPr lang="en-GB"/>
              <a:t>. </a:t>
            </a:r>
          </a:p>
          <a:p>
            <a:pPr marL="0" indent="0">
              <a:buNone/>
            </a:pPr>
            <a:br>
              <a:rPr lang="en-GB"/>
            </a:br>
            <a:endParaRPr lang="en-GB"/>
          </a:p>
          <a:p>
            <a:pPr marL="0" indent="0">
              <a:buNone/>
            </a:pPr>
            <a:br>
              <a:rPr lang="en-GB"/>
            </a:br>
            <a:endParaRPr lang="en-GB"/>
          </a:p>
        </p:txBody>
      </p:sp>
      <p:sp>
        <p:nvSpPr>
          <p:cNvPr id="6" name="Platshållare för sidfot 5">
            <a:extLst>
              <a:ext uri="{FF2B5EF4-FFF2-40B4-BE49-F238E27FC236}">
                <a16:creationId xmlns:a16="http://schemas.microsoft.com/office/drawing/2014/main" id="{1C440548-D15D-F653-267D-EE87A13F07AD}"/>
              </a:ext>
            </a:extLst>
          </p:cNvPr>
          <p:cNvSpPr>
            <a:spLocks noGrp="1"/>
          </p:cNvSpPr>
          <p:nvPr>
            <p:ph type="ftr" sz="quarter" idx="19"/>
          </p:nvPr>
        </p:nvSpPr>
        <p:spPr/>
        <p:txBody>
          <a:bodyPr/>
          <a:lstStyle/>
          <a:p>
            <a:r>
              <a:rPr lang="en-GB"/>
              <a:t>Fakta om </a:t>
            </a:r>
            <a:r>
              <a:rPr lang="en-GB" err="1"/>
              <a:t>svensk</a:t>
            </a:r>
            <a:r>
              <a:rPr lang="en-GB"/>
              <a:t> </a:t>
            </a:r>
            <a:r>
              <a:rPr lang="en-GB" err="1"/>
              <a:t>skogsindustri</a:t>
            </a:r>
            <a:endParaRPr lang="en-GB"/>
          </a:p>
        </p:txBody>
      </p:sp>
      <p:pic>
        <p:nvPicPr>
          <p:cNvPr id="9" name="Picture 8">
            <a:extLst>
              <a:ext uri="{FF2B5EF4-FFF2-40B4-BE49-F238E27FC236}">
                <a16:creationId xmlns:a16="http://schemas.microsoft.com/office/drawing/2014/main" id="{4AC7A33B-0F29-B6E2-B8CE-89D7D7EA6C08}"/>
              </a:ext>
            </a:extLst>
          </p:cNvPr>
          <p:cNvPicPr>
            <a:picLocks noChangeAspect="1"/>
          </p:cNvPicPr>
          <p:nvPr/>
        </p:nvPicPr>
        <p:blipFill>
          <a:blip r:embed="rId3"/>
          <a:srcRect l="50000"/>
          <a:stretch>
            <a:fillRect/>
          </a:stretch>
        </p:blipFill>
        <p:spPr>
          <a:xfrm>
            <a:off x="6096000" y="0"/>
            <a:ext cx="6096000" cy="6858000"/>
          </a:xfrm>
          <a:prstGeom prst="rect">
            <a:avLst/>
          </a:prstGeom>
        </p:spPr>
      </p:pic>
    </p:spTree>
    <p:extLst>
      <p:ext uri="{BB962C8B-B14F-4D97-AF65-F5344CB8AC3E}">
        <p14:creationId xmlns:p14="http://schemas.microsoft.com/office/powerpoint/2010/main" val="2768595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7C519-5BB4-7179-1DDA-C021238A320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1FD404B-A8A0-04F1-1D8D-5F31BE6C58E2}"/>
              </a:ext>
            </a:extLst>
          </p:cNvPr>
          <p:cNvPicPr>
            <a:picLocks noChangeAspect="1"/>
          </p:cNvPicPr>
          <p:nvPr/>
        </p:nvPicPr>
        <p:blipFill>
          <a:blip r:embed="rId3"/>
          <a:srcRect l="50000"/>
          <a:stretch>
            <a:fillRect/>
          </a:stretch>
        </p:blipFill>
        <p:spPr>
          <a:xfrm>
            <a:off x="6096000" y="0"/>
            <a:ext cx="6096000" cy="6858000"/>
          </a:xfrm>
          <a:prstGeom prst="rect">
            <a:avLst/>
          </a:prstGeom>
        </p:spPr>
      </p:pic>
      <p:sp>
        <p:nvSpPr>
          <p:cNvPr id="3" name="Platshållare för text 2">
            <a:extLst>
              <a:ext uri="{FF2B5EF4-FFF2-40B4-BE49-F238E27FC236}">
                <a16:creationId xmlns:a16="http://schemas.microsoft.com/office/drawing/2014/main" id="{FB0B9A61-B484-0742-B581-BC8A5B751AA4}"/>
              </a:ext>
            </a:extLst>
          </p:cNvPr>
          <p:cNvSpPr>
            <a:spLocks noGrp="1"/>
          </p:cNvSpPr>
          <p:nvPr>
            <p:ph type="body" sz="quarter" idx="16"/>
          </p:nvPr>
        </p:nvSpPr>
        <p:spPr/>
        <p:txBody>
          <a:bodyPr/>
          <a:lstStyle/>
          <a:p>
            <a:r>
              <a:rPr lang="sv-SE"/>
              <a:t>Källa: </a:t>
            </a:r>
            <a:r>
              <a:rPr lang="sv-SE" err="1"/>
              <a:t>Cepi</a:t>
            </a:r>
            <a:r>
              <a:rPr lang="sv-SE"/>
              <a:t> 2024</a:t>
            </a:r>
          </a:p>
        </p:txBody>
      </p:sp>
      <p:sp>
        <p:nvSpPr>
          <p:cNvPr id="4" name="Rubrik 3">
            <a:extLst>
              <a:ext uri="{FF2B5EF4-FFF2-40B4-BE49-F238E27FC236}">
                <a16:creationId xmlns:a16="http://schemas.microsoft.com/office/drawing/2014/main" id="{A22ECE60-E8EE-BFF2-B4BA-91E43697776C}"/>
              </a:ext>
            </a:extLst>
          </p:cNvPr>
          <p:cNvSpPr>
            <a:spLocks noGrp="1"/>
          </p:cNvSpPr>
          <p:nvPr>
            <p:ph type="title"/>
          </p:nvPr>
        </p:nvSpPr>
        <p:spPr/>
        <p:txBody>
          <a:bodyPr/>
          <a:lstStyle/>
          <a:p>
            <a:r>
              <a:rPr lang="sv-SE"/>
              <a:t>Norden möjliggör </a:t>
            </a:r>
            <a:br>
              <a:rPr lang="sv-SE"/>
            </a:br>
            <a:r>
              <a:rPr lang="sv-SE"/>
              <a:t>Europas ­</a:t>
            </a:r>
            <a:r>
              <a:rPr lang="sv-SE" err="1"/>
              <a:t>cirkularitet</a:t>
            </a:r>
            <a:endParaRPr lang="sv-SE"/>
          </a:p>
        </p:txBody>
      </p:sp>
      <p:sp>
        <p:nvSpPr>
          <p:cNvPr id="5" name="Platshållare för text 4">
            <a:extLst>
              <a:ext uri="{FF2B5EF4-FFF2-40B4-BE49-F238E27FC236}">
                <a16:creationId xmlns:a16="http://schemas.microsoft.com/office/drawing/2014/main" id="{47A3D29E-2070-B6DF-C742-C898060B4F2F}"/>
              </a:ext>
            </a:extLst>
          </p:cNvPr>
          <p:cNvSpPr>
            <a:spLocks noGrp="1"/>
          </p:cNvSpPr>
          <p:nvPr>
            <p:ph type="body" sz="quarter" idx="17"/>
          </p:nvPr>
        </p:nvSpPr>
        <p:spPr/>
        <p:txBody>
          <a:bodyPr/>
          <a:lstStyle/>
          <a:p>
            <a:pPr marL="0" indent="0">
              <a:buNone/>
            </a:pPr>
            <a:r>
              <a:rPr lang="sv-SE"/>
              <a:t>Norden och övriga Europa har ett väl utvecklat kretslopp för pappersfibrer. </a:t>
            </a:r>
          </a:p>
          <a:p>
            <a:pPr marL="0" indent="0">
              <a:buNone/>
            </a:pPr>
            <a:r>
              <a:rPr lang="sv-SE"/>
              <a:t>Papper och kartong från Sverige och Finland </a:t>
            </a:r>
            <a:br>
              <a:rPr lang="sv-SE"/>
            </a:br>
            <a:r>
              <a:rPr lang="sv-SE"/>
              <a:t>återvinns i hög utsträckning av Europas pappersindustri. </a:t>
            </a:r>
          </a:p>
          <a:p>
            <a:pPr marL="0" indent="0">
              <a:buNone/>
            </a:pPr>
            <a:r>
              <a:rPr lang="sv-SE"/>
              <a:t>Vid papperstillverkning i Sverige används </a:t>
            </a:r>
            <a:br>
              <a:rPr lang="sv-SE"/>
            </a:br>
            <a:r>
              <a:rPr lang="sv-SE"/>
              <a:t>i första hand färskfiber.</a:t>
            </a:r>
          </a:p>
        </p:txBody>
      </p:sp>
      <p:sp>
        <p:nvSpPr>
          <p:cNvPr id="6" name="Platshållare för sidfot 5">
            <a:extLst>
              <a:ext uri="{FF2B5EF4-FFF2-40B4-BE49-F238E27FC236}">
                <a16:creationId xmlns:a16="http://schemas.microsoft.com/office/drawing/2014/main" id="{68C1B3DB-C008-DFAE-871B-B5B908A8DA0E}"/>
              </a:ext>
            </a:extLst>
          </p:cNvPr>
          <p:cNvSpPr>
            <a:spLocks noGrp="1"/>
          </p:cNvSpPr>
          <p:nvPr>
            <p:ph type="ftr" sz="quarter" idx="19"/>
          </p:nvPr>
        </p:nvSpPr>
        <p:spPr/>
        <p:txBody>
          <a:bodyPr/>
          <a:lstStyle/>
          <a:p>
            <a:r>
              <a:rPr lang="en-GB"/>
              <a:t>Fakta om </a:t>
            </a:r>
            <a:r>
              <a:rPr lang="en-GB" err="1"/>
              <a:t>svensk</a:t>
            </a:r>
            <a:r>
              <a:rPr lang="en-GB"/>
              <a:t> </a:t>
            </a:r>
            <a:r>
              <a:rPr lang="en-GB" err="1"/>
              <a:t>skogsindustri</a:t>
            </a:r>
            <a:endParaRPr lang="en-GB"/>
          </a:p>
        </p:txBody>
      </p:sp>
    </p:spTree>
    <p:extLst>
      <p:ext uri="{BB962C8B-B14F-4D97-AF65-F5344CB8AC3E}">
        <p14:creationId xmlns:p14="http://schemas.microsoft.com/office/powerpoint/2010/main" val="2337976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CADCA13-C013-21B3-B0D5-3927891FDB29}"/>
              </a:ext>
            </a:extLst>
          </p:cNvPr>
          <p:cNvSpPr>
            <a:spLocks noGrp="1"/>
          </p:cNvSpPr>
          <p:nvPr>
            <p:ph type="body" sz="quarter" idx="16"/>
          </p:nvPr>
        </p:nvSpPr>
        <p:spPr/>
        <p:txBody>
          <a:bodyPr/>
          <a:lstStyle/>
          <a:p>
            <a:endParaRPr lang="sv-SE"/>
          </a:p>
        </p:txBody>
      </p:sp>
      <p:sp>
        <p:nvSpPr>
          <p:cNvPr id="7" name="Title 6">
            <a:extLst>
              <a:ext uri="{FF2B5EF4-FFF2-40B4-BE49-F238E27FC236}">
                <a16:creationId xmlns:a16="http://schemas.microsoft.com/office/drawing/2014/main" id="{D75BB999-C0C7-E09E-4373-3478F523A06E}"/>
              </a:ext>
            </a:extLst>
          </p:cNvPr>
          <p:cNvSpPr>
            <a:spLocks noGrp="1"/>
          </p:cNvSpPr>
          <p:nvPr>
            <p:ph type="title"/>
          </p:nvPr>
        </p:nvSpPr>
        <p:spPr/>
        <p:txBody>
          <a:bodyPr/>
          <a:lstStyle/>
          <a:p>
            <a:r>
              <a:rPr lang="en-GB" err="1"/>
              <a:t>Världens</a:t>
            </a:r>
            <a:r>
              <a:rPr lang="en-GB"/>
              <a:t> </a:t>
            </a:r>
            <a:r>
              <a:rPr lang="en-GB" err="1"/>
              <a:t>pappersåtervinning</a:t>
            </a:r>
            <a:endParaRPr lang="en-GB"/>
          </a:p>
        </p:txBody>
      </p:sp>
      <p:sp>
        <p:nvSpPr>
          <p:cNvPr id="10" name="Text Placeholder 9">
            <a:extLst>
              <a:ext uri="{FF2B5EF4-FFF2-40B4-BE49-F238E27FC236}">
                <a16:creationId xmlns:a16="http://schemas.microsoft.com/office/drawing/2014/main" id="{29EDDB70-FD3B-D73B-4D49-0E8E2F2A6299}"/>
              </a:ext>
            </a:extLst>
          </p:cNvPr>
          <p:cNvSpPr>
            <a:spLocks noGrp="1"/>
          </p:cNvSpPr>
          <p:nvPr>
            <p:ph type="body" sz="quarter" idx="17"/>
          </p:nvPr>
        </p:nvSpPr>
        <p:spPr>
          <a:xfrm>
            <a:off x="338139" y="2832253"/>
            <a:ext cx="5251004" cy="3384398"/>
          </a:xfrm>
        </p:spPr>
        <p:txBody>
          <a:bodyPr vert="horz" lIns="0" tIns="0" rIns="0" bIns="0" rtlCol="0" anchor="t">
            <a:noAutofit/>
          </a:bodyPr>
          <a:lstStyle/>
          <a:p>
            <a:pPr marL="0" indent="0">
              <a:buNone/>
            </a:pPr>
            <a:r>
              <a:rPr lang="sv-SE" dirty="0"/>
              <a:t>På internationell nivå fortsätter Europa* att vara världsledande inom återvinning av papper, följt av Nordamerika.</a:t>
            </a:r>
          </a:p>
          <a:p>
            <a:pPr marL="0" indent="0">
              <a:buNone/>
            </a:pPr>
            <a:r>
              <a:rPr lang="sv-SE" dirty="0"/>
              <a:t>2023 återvanns nästan 80 procent av alla pappers- och kartongförpackningar i Europa.</a:t>
            </a:r>
          </a:p>
          <a:p>
            <a:pPr marL="0" indent="0">
              <a:buNone/>
            </a:pPr>
            <a:r>
              <a:rPr lang="sv-SE" dirty="0"/>
              <a:t>I absoluta volymer återvanns mer pappersförpackningar </a:t>
            </a:r>
            <a:br>
              <a:rPr lang="sv-SE" dirty="0"/>
            </a:br>
            <a:r>
              <a:rPr lang="sv-SE" dirty="0"/>
              <a:t>än alla andra förpackningsmaterial tillsammans.</a:t>
            </a:r>
          </a:p>
        </p:txBody>
      </p:sp>
      <p:sp>
        <p:nvSpPr>
          <p:cNvPr id="6" name="Footer Placeholder 5">
            <a:extLst>
              <a:ext uri="{FF2B5EF4-FFF2-40B4-BE49-F238E27FC236}">
                <a16:creationId xmlns:a16="http://schemas.microsoft.com/office/drawing/2014/main" id="{8FE2F0AA-99AF-BC44-EC48-52B348CB4791}"/>
              </a:ext>
            </a:extLst>
          </p:cNvPr>
          <p:cNvSpPr>
            <a:spLocks noGrp="1"/>
          </p:cNvSpPr>
          <p:nvPr>
            <p:ph type="ftr" sz="quarter" idx="19"/>
          </p:nvPr>
        </p:nvSpPr>
        <p:spPr/>
        <p:txBody>
          <a:bodyPr/>
          <a:lstStyle/>
          <a:p>
            <a:r>
              <a:rPr lang="en-GB"/>
              <a:t>Fakta om </a:t>
            </a:r>
            <a:r>
              <a:rPr lang="en-GB" err="1"/>
              <a:t>svensk</a:t>
            </a:r>
            <a:r>
              <a:rPr lang="en-GB"/>
              <a:t> </a:t>
            </a:r>
            <a:r>
              <a:rPr lang="en-GB" err="1"/>
              <a:t>skogsindustri</a:t>
            </a:r>
            <a:endParaRPr lang="en-GB"/>
          </a:p>
        </p:txBody>
      </p:sp>
      <p:pic>
        <p:nvPicPr>
          <p:cNvPr id="3" name="Picture 2">
            <a:extLst>
              <a:ext uri="{FF2B5EF4-FFF2-40B4-BE49-F238E27FC236}">
                <a16:creationId xmlns:a16="http://schemas.microsoft.com/office/drawing/2014/main" id="{22F909AE-28AE-F5A7-6915-A4DC9317DA36}"/>
              </a:ext>
            </a:extLst>
          </p:cNvPr>
          <p:cNvPicPr>
            <a:picLocks noChangeAspect="1"/>
          </p:cNvPicPr>
          <p:nvPr/>
        </p:nvPicPr>
        <p:blipFill>
          <a:blip r:embed="rId3"/>
          <a:srcRect l="31705" t="-7060" r="-1061" b="7002"/>
          <a:stretch>
            <a:fillRect/>
          </a:stretch>
        </p:blipFill>
        <p:spPr>
          <a:xfrm>
            <a:off x="3747370" y="-4011"/>
            <a:ext cx="8455951" cy="6861984"/>
          </a:xfrm>
          <a:prstGeom prst="rect">
            <a:avLst/>
          </a:prstGeom>
        </p:spPr>
      </p:pic>
    </p:spTree>
    <p:extLst>
      <p:ext uri="{BB962C8B-B14F-4D97-AF65-F5344CB8AC3E}">
        <p14:creationId xmlns:p14="http://schemas.microsoft.com/office/powerpoint/2010/main" val="2944159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BFF3F9-7EC7-6A5B-D045-CFC9E17BABD7}"/>
              </a:ext>
            </a:extLst>
          </p:cNvPr>
          <p:cNvPicPr>
            <a:picLocks noChangeAspect="1"/>
          </p:cNvPicPr>
          <p:nvPr/>
        </p:nvPicPr>
        <p:blipFill>
          <a:blip r:embed="rId3"/>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6812685D-5FE1-4DEA-D704-3AC66E266EB7}"/>
              </a:ext>
            </a:extLst>
          </p:cNvPr>
          <p:cNvSpPr>
            <a:spLocks noGrp="1"/>
          </p:cNvSpPr>
          <p:nvPr>
            <p:ph type="body" sz="quarter" idx="16"/>
          </p:nvPr>
        </p:nvSpPr>
        <p:spPr/>
        <p:txBody>
          <a:bodyPr/>
          <a:lstStyle/>
          <a:p>
            <a:r>
              <a:rPr lang="en-GB"/>
              <a:t>Källa: </a:t>
            </a:r>
            <a:r>
              <a:rPr lang="en-GB" err="1"/>
              <a:t>Naturvårdsverket</a:t>
            </a:r>
            <a:endParaRPr lang="en-GB"/>
          </a:p>
        </p:txBody>
      </p:sp>
      <p:sp>
        <p:nvSpPr>
          <p:cNvPr id="6" name="Footer Placeholder 5">
            <a:extLst>
              <a:ext uri="{FF2B5EF4-FFF2-40B4-BE49-F238E27FC236}">
                <a16:creationId xmlns:a16="http://schemas.microsoft.com/office/drawing/2014/main" id="{EBBC635D-2280-C5FC-8E02-A2D6F6EC5027}"/>
              </a:ext>
            </a:extLst>
          </p:cNvPr>
          <p:cNvSpPr>
            <a:spLocks noGrp="1"/>
          </p:cNvSpPr>
          <p:nvPr>
            <p:ph type="ftr" sz="quarter" idx="19"/>
          </p:nvPr>
        </p:nvSpPr>
        <p:spPr/>
        <p:txBody>
          <a:bodyPr/>
          <a:lstStyle/>
          <a:p>
            <a:r>
              <a:rPr lang="en-GB"/>
              <a:t>Fakta om </a:t>
            </a:r>
            <a:r>
              <a:rPr lang="en-GB" err="1"/>
              <a:t>svensk</a:t>
            </a:r>
            <a:r>
              <a:rPr lang="en-GB"/>
              <a:t> </a:t>
            </a:r>
            <a:r>
              <a:rPr lang="en-GB" err="1"/>
              <a:t>skogsindustri</a:t>
            </a:r>
            <a:endParaRPr lang="en-GB"/>
          </a:p>
        </p:txBody>
      </p:sp>
      <p:sp>
        <p:nvSpPr>
          <p:cNvPr id="7" name="Title 3">
            <a:extLst>
              <a:ext uri="{FF2B5EF4-FFF2-40B4-BE49-F238E27FC236}">
                <a16:creationId xmlns:a16="http://schemas.microsoft.com/office/drawing/2014/main" id="{0E778E88-74E3-12B6-531B-8715FE52FAA8}"/>
              </a:ext>
            </a:extLst>
          </p:cNvPr>
          <p:cNvSpPr>
            <a:spLocks noGrp="1"/>
          </p:cNvSpPr>
          <p:nvPr>
            <p:ph type="title"/>
          </p:nvPr>
        </p:nvSpPr>
        <p:spPr>
          <a:xfrm>
            <a:off x="318295" y="925532"/>
            <a:ext cx="10636398" cy="1030268"/>
          </a:xfrm>
        </p:spPr>
        <p:txBody>
          <a:bodyPr/>
          <a:lstStyle/>
          <a:p>
            <a:r>
              <a:rPr lang="sv-SE"/>
              <a:t>Sveriges utsläpp av växthusgaser</a:t>
            </a:r>
          </a:p>
        </p:txBody>
      </p:sp>
      <p:sp>
        <p:nvSpPr>
          <p:cNvPr id="2" name="TextBox 1">
            <a:extLst>
              <a:ext uri="{FF2B5EF4-FFF2-40B4-BE49-F238E27FC236}">
                <a16:creationId xmlns:a16="http://schemas.microsoft.com/office/drawing/2014/main" id="{6724319B-E8B2-7834-DA73-9766200D6D1E}"/>
              </a:ext>
            </a:extLst>
          </p:cNvPr>
          <p:cNvSpPr txBox="1"/>
          <p:nvPr/>
        </p:nvSpPr>
        <p:spPr>
          <a:xfrm>
            <a:off x="9593567" y="3880289"/>
            <a:ext cx="2263471" cy="2400657"/>
          </a:xfrm>
          <a:prstGeom prst="rect">
            <a:avLst/>
          </a:prstGeom>
          <a:noFill/>
        </p:spPr>
        <p:txBody>
          <a:bodyPr wrap="square" lIns="0" tIns="0" rIns="0" bIns="0" rtlCol="0">
            <a:spAutoFit/>
          </a:bodyPr>
          <a:lstStyle/>
          <a:p>
            <a:r>
              <a:rPr lang="en-GB" sz="1200">
                <a:latin typeface="+mj-lt"/>
              </a:rPr>
              <a:t>Sedan 1990 </a:t>
            </a:r>
            <a:r>
              <a:rPr lang="en-GB" sz="1200" err="1">
                <a:latin typeface="+mj-lt"/>
              </a:rPr>
              <a:t>har</a:t>
            </a:r>
            <a:r>
              <a:rPr lang="en-GB" sz="1200">
                <a:latin typeface="+mj-lt"/>
              </a:rPr>
              <a:t> </a:t>
            </a:r>
            <a:r>
              <a:rPr lang="en-GB" sz="1200" err="1">
                <a:latin typeface="+mj-lt"/>
              </a:rPr>
              <a:t>Sveriges</a:t>
            </a:r>
            <a:r>
              <a:rPr lang="en-GB" sz="1200">
                <a:latin typeface="+mj-lt"/>
              </a:rPr>
              <a:t> </a:t>
            </a:r>
            <a:r>
              <a:rPr lang="en-GB" sz="1200" err="1">
                <a:latin typeface="+mj-lt"/>
              </a:rPr>
              <a:t>klimatutsläpp</a:t>
            </a:r>
            <a:r>
              <a:rPr lang="en-GB" sz="1200">
                <a:latin typeface="+mj-lt"/>
              </a:rPr>
              <a:t> </a:t>
            </a:r>
            <a:r>
              <a:rPr lang="en-GB" sz="1200" err="1">
                <a:latin typeface="+mj-lt"/>
              </a:rPr>
              <a:t>minskat</a:t>
            </a:r>
            <a:r>
              <a:rPr lang="en-GB" sz="1200">
                <a:latin typeface="+mj-lt"/>
              </a:rPr>
              <a:t> med </a:t>
            </a:r>
            <a:r>
              <a:rPr lang="en-GB" sz="1200" err="1">
                <a:latin typeface="+mj-lt"/>
              </a:rPr>
              <a:t>ungefär</a:t>
            </a:r>
            <a:r>
              <a:rPr lang="en-GB" sz="1200">
                <a:latin typeface="+mj-lt"/>
              </a:rPr>
              <a:t> 33 </a:t>
            </a:r>
            <a:r>
              <a:rPr lang="en-GB" sz="1200" err="1">
                <a:latin typeface="+mj-lt"/>
              </a:rPr>
              <a:t>procent</a:t>
            </a:r>
            <a:r>
              <a:rPr lang="en-GB" sz="1200">
                <a:latin typeface="+mj-lt"/>
              </a:rPr>
              <a:t>, </a:t>
            </a:r>
            <a:r>
              <a:rPr lang="en-GB" sz="1200" err="1">
                <a:latin typeface="+mj-lt"/>
              </a:rPr>
              <a:t>motsvarande</a:t>
            </a:r>
            <a:r>
              <a:rPr lang="en-GB" sz="1200">
                <a:latin typeface="+mj-lt"/>
              </a:rPr>
              <a:t> 24 </a:t>
            </a:r>
            <a:r>
              <a:rPr lang="en-GB" sz="1200" err="1">
                <a:latin typeface="+mj-lt"/>
              </a:rPr>
              <a:t>miljoner</a:t>
            </a:r>
            <a:r>
              <a:rPr lang="en-GB" sz="1200">
                <a:latin typeface="+mj-lt"/>
              </a:rPr>
              <a:t> ton </a:t>
            </a:r>
            <a:r>
              <a:rPr lang="en-GB" sz="1200" err="1">
                <a:latin typeface="+mj-lt"/>
              </a:rPr>
              <a:t>koldioxidekvivalenter</a:t>
            </a:r>
            <a:r>
              <a:rPr lang="en-GB" sz="1200">
                <a:latin typeface="+mj-lt"/>
              </a:rPr>
              <a:t>.</a:t>
            </a:r>
          </a:p>
          <a:p>
            <a:endParaRPr lang="en-GB" sz="1200">
              <a:latin typeface="+mj-lt"/>
            </a:endParaRPr>
          </a:p>
          <a:p>
            <a:r>
              <a:rPr lang="en-GB" sz="1200">
                <a:latin typeface="+mj-lt"/>
              </a:rPr>
              <a:t>Dessa </a:t>
            </a:r>
            <a:r>
              <a:rPr lang="en-GB" sz="1200" err="1">
                <a:latin typeface="+mj-lt"/>
              </a:rPr>
              <a:t>utsläppsminskningar</a:t>
            </a:r>
            <a:r>
              <a:rPr lang="en-GB" sz="1200">
                <a:latin typeface="+mj-lt"/>
              </a:rPr>
              <a:t> </a:t>
            </a:r>
            <a:br>
              <a:rPr lang="en-GB" sz="1200">
                <a:latin typeface="+mj-lt"/>
              </a:rPr>
            </a:br>
            <a:r>
              <a:rPr lang="en-GB" sz="1200" err="1">
                <a:latin typeface="+mj-lt"/>
              </a:rPr>
              <a:t>har</a:t>
            </a:r>
            <a:r>
              <a:rPr lang="en-GB" sz="1200">
                <a:latin typeface="+mj-lt"/>
              </a:rPr>
              <a:t> </a:t>
            </a:r>
            <a:r>
              <a:rPr lang="en-GB" sz="1200" err="1">
                <a:latin typeface="+mj-lt"/>
              </a:rPr>
              <a:t>skett</a:t>
            </a:r>
            <a:r>
              <a:rPr lang="en-GB" sz="1200">
                <a:latin typeface="+mj-lt"/>
              </a:rPr>
              <a:t> </a:t>
            </a:r>
            <a:r>
              <a:rPr lang="en-GB" sz="1200" err="1">
                <a:latin typeface="+mj-lt"/>
              </a:rPr>
              <a:t>parallellt</a:t>
            </a:r>
            <a:r>
              <a:rPr lang="en-GB" sz="1200">
                <a:latin typeface="+mj-lt"/>
              </a:rPr>
              <a:t> med </a:t>
            </a:r>
            <a:r>
              <a:rPr lang="en-GB" sz="1200" err="1">
                <a:latin typeface="+mj-lt"/>
              </a:rPr>
              <a:t>en</a:t>
            </a:r>
            <a:r>
              <a:rPr lang="en-GB" sz="1200">
                <a:latin typeface="+mj-lt"/>
              </a:rPr>
              <a:t> stark </a:t>
            </a:r>
            <a:r>
              <a:rPr lang="en-GB" sz="1200" err="1">
                <a:latin typeface="+mj-lt"/>
              </a:rPr>
              <a:t>ekonomisk</a:t>
            </a:r>
            <a:r>
              <a:rPr lang="en-GB" sz="1200">
                <a:latin typeface="+mj-lt"/>
              </a:rPr>
              <a:t> </a:t>
            </a:r>
            <a:r>
              <a:rPr lang="en-GB" sz="1200" err="1">
                <a:latin typeface="+mj-lt"/>
              </a:rPr>
              <a:t>tillväxt</a:t>
            </a:r>
            <a:r>
              <a:rPr lang="en-GB" sz="1200">
                <a:latin typeface="+mj-lt"/>
              </a:rPr>
              <a:t> </a:t>
            </a:r>
            <a:r>
              <a:rPr lang="en-GB" sz="1200" err="1">
                <a:latin typeface="+mj-lt"/>
              </a:rPr>
              <a:t>och</a:t>
            </a:r>
            <a:r>
              <a:rPr lang="en-GB" sz="1200">
                <a:latin typeface="+mj-lt"/>
              </a:rPr>
              <a:t> </a:t>
            </a:r>
            <a:br>
              <a:rPr lang="en-GB" sz="1200">
                <a:latin typeface="+mj-lt"/>
              </a:rPr>
            </a:br>
            <a:r>
              <a:rPr lang="en-GB" sz="1200" err="1">
                <a:latin typeface="+mj-lt"/>
              </a:rPr>
              <a:t>en</a:t>
            </a:r>
            <a:r>
              <a:rPr lang="en-GB" sz="1200">
                <a:latin typeface="+mj-lt"/>
              </a:rPr>
              <a:t> </a:t>
            </a:r>
            <a:r>
              <a:rPr lang="en-GB" sz="1200" err="1">
                <a:latin typeface="+mj-lt"/>
              </a:rPr>
              <a:t>växande</a:t>
            </a:r>
            <a:r>
              <a:rPr lang="en-GB" sz="1200">
                <a:latin typeface="+mj-lt"/>
              </a:rPr>
              <a:t> </a:t>
            </a:r>
            <a:r>
              <a:rPr lang="en-GB" sz="1200" err="1">
                <a:latin typeface="+mj-lt"/>
              </a:rPr>
              <a:t>befolkning</a:t>
            </a:r>
            <a:r>
              <a:rPr lang="en-GB" sz="1200">
                <a:latin typeface="+mj-lt"/>
              </a:rPr>
              <a:t>.</a:t>
            </a:r>
          </a:p>
          <a:p>
            <a:endParaRPr lang="en-GB" sz="1200">
              <a:latin typeface="+mj-lt"/>
            </a:endParaRPr>
          </a:p>
          <a:p>
            <a:r>
              <a:rPr lang="en-GB" sz="1200" err="1">
                <a:latin typeface="+mj-lt"/>
              </a:rPr>
              <a:t>Skogsindustrins</a:t>
            </a:r>
            <a:r>
              <a:rPr lang="en-GB" sz="1200">
                <a:latin typeface="+mj-lt"/>
              </a:rPr>
              <a:t> </a:t>
            </a:r>
            <a:r>
              <a:rPr lang="en-GB" sz="1200" err="1">
                <a:latin typeface="+mj-lt"/>
              </a:rPr>
              <a:t>utsläpp</a:t>
            </a:r>
            <a:br>
              <a:rPr lang="en-GB" sz="1200">
                <a:latin typeface="+mj-lt"/>
              </a:rPr>
            </a:br>
            <a:r>
              <a:rPr lang="en-GB" sz="1200" err="1">
                <a:latin typeface="+mj-lt"/>
              </a:rPr>
              <a:t>är</a:t>
            </a:r>
            <a:r>
              <a:rPr lang="en-GB" sz="1200">
                <a:latin typeface="+mj-lt"/>
              </a:rPr>
              <a:t> </a:t>
            </a:r>
            <a:r>
              <a:rPr lang="en-GB" sz="1200" err="1">
                <a:latin typeface="+mj-lt"/>
              </a:rPr>
              <a:t>förhållandevis</a:t>
            </a:r>
            <a:r>
              <a:rPr lang="en-GB" sz="1200">
                <a:latin typeface="+mj-lt"/>
              </a:rPr>
              <a:t> </a:t>
            </a:r>
            <a:r>
              <a:rPr lang="en-GB" sz="1200" err="1">
                <a:latin typeface="+mj-lt"/>
              </a:rPr>
              <a:t>små</a:t>
            </a:r>
            <a:r>
              <a:rPr lang="en-GB" sz="1200">
                <a:latin typeface="+mj-lt"/>
              </a:rPr>
              <a:t>. </a:t>
            </a:r>
          </a:p>
        </p:txBody>
      </p:sp>
    </p:spTree>
    <p:extLst>
      <p:ext uri="{BB962C8B-B14F-4D97-AF65-F5344CB8AC3E}">
        <p14:creationId xmlns:p14="http://schemas.microsoft.com/office/powerpoint/2010/main" val="2684818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7F05F-7F74-2F52-DEB0-C8B020F139A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F93316D7-D19A-998F-0438-A68159EEF14C}"/>
              </a:ext>
            </a:extLst>
          </p:cNvPr>
          <p:cNvPicPr>
            <a:picLocks noChangeAspect="1"/>
          </p:cNvPicPr>
          <p:nvPr/>
        </p:nvPicPr>
        <p:blipFill>
          <a:blip r:embed="rId3"/>
          <a:srcRect l="50000"/>
          <a:stretch>
            <a:fillRect/>
          </a:stretch>
        </p:blipFill>
        <p:spPr>
          <a:xfrm>
            <a:off x="6096000" y="-1"/>
            <a:ext cx="6096000" cy="6858000"/>
          </a:xfrm>
          <a:prstGeom prst="rect">
            <a:avLst/>
          </a:prstGeom>
        </p:spPr>
      </p:pic>
      <p:sp>
        <p:nvSpPr>
          <p:cNvPr id="3" name="Platshållare för text 2">
            <a:extLst>
              <a:ext uri="{FF2B5EF4-FFF2-40B4-BE49-F238E27FC236}">
                <a16:creationId xmlns:a16="http://schemas.microsoft.com/office/drawing/2014/main" id="{15439679-B2A8-91DF-B3D2-ACE7CF4E7494}"/>
              </a:ext>
            </a:extLst>
          </p:cNvPr>
          <p:cNvSpPr>
            <a:spLocks noGrp="1"/>
          </p:cNvSpPr>
          <p:nvPr>
            <p:ph type="body" sz="quarter" idx="16"/>
          </p:nvPr>
        </p:nvSpPr>
        <p:spPr/>
        <p:txBody>
          <a:bodyPr/>
          <a:lstStyle/>
          <a:p>
            <a:r>
              <a:rPr lang="sv-SE"/>
              <a:t>Källa: Skogsindustrierna, SCB</a:t>
            </a:r>
          </a:p>
        </p:txBody>
      </p:sp>
      <p:sp>
        <p:nvSpPr>
          <p:cNvPr id="4" name="Rubrik 3">
            <a:extLst>
              <a:ext uri="{FF2B5EF4-FFF2-40B4-BE49-F238E27FC236}">
                <a16:creationId xmlns:a16="http://schemas.microsoft.com/office/drawing/2014/main" id="{61C52ED3-7122-EDE9-2500-753F3B3826E1}"/>
              </a:ext>
            </a:extLst>
          </p:cNvPr>
          <p:cNvSpPr>
            <a:spLocks noGrp="1"/>
          </p:cNvSpPr>
          <p:nvPr>
            <p:ph type="title"/>
          </p:nvPr>
        </p:nvSpPr>
        <p:spPr/>
        <p:txBody>
          <a:bodyPr/>
          <a:lstStyle/>
          <a:p>
            <a:r>
              <a:rPr lang="sv-SE"/>
              <a:t>Miljöpåverkan är </a:t>
            </a:r>
            <a:br>
              <a:rPr lang="sv-SE"/>
            </a:br>
            <a:r>
              <a:rPr lang="sv-SE"/>
              <a:t>en prioriterad fråga</a:t>
            </a:r>
            <a:br>
              <a:rPr lang="sv-SE"/>
            </a:br>
            <a:endParaRPr lang="sv-SE"/>
          </a:p>
        </p:txBody>
      </p:sp>
      <p:sp>
        <p:nvSpPr>
          <p:cNvPr id="5" name="Platshållare för text 4">
            <a:extLst>
              <a:ext uri="{FF2B5EF4-FFF2-40B4-BE49-F238E27FC236}">
                <a16:creationId xmlns:a16="http://schemas.microsoft.com/office/drawing/2014/main" id="{0F935A46-832F-D574-A3C1-3997B2E4AC60}"/>
              </a:ext>
            </a:extLst>
          </p:cNvPr>
          <p:cNvSpPr>
            <a:spLocks noGrp="1"/>
          </p:cNvSpPr>
          <p:nvPr>
            <p:ph type="body" sz="quarter" idx="17"/>
          </p:nvPr>
        </p:nvSpPr>
        <p:spPr/>
        <p:txBody>
          <a:bodyPr/>
          <a:lstStyle/>
          <a:p>
            <a:pPr marL="0" indent="0">
              <a:buNone/>
            </a:pPr>
            <a:r>
              <a:rPr lang="en-GB"/>
              <a:t>Sedan 1970-talet </a:t>
            </a:r>
            <a:r>
              <a:rPr lang="en-GB" err="1"/>
              <a:t>har</a:t>
            </a:r>
            <a:r>
              <a:rPr lang="en-GB"/>
              <a:t> </a:t>
            </a:r>
            <a:r>
              <a:rPr lang="en-GB" err="1"/>
              <a:t>skogsindustrins</a:t>
            </a:r>
            <a:r>
              <a:rPr lang="en-GB"/>
              <a:t> </a:t>
            </a:r>
            <a:r>
              <a:rPr lang="en-GB" err="1"/>
              <a:t>utsläpp</a:t>
            </a:r>
            <a:r>
              <a:rPr lang="en-GB"/>
              <a:t> </a:t>
            </a:r>
            <a:r>
              <a:rPr lang="en-GB" err="1"/>
              <a:t>av</a:t>
            </a:r>
            <a:r>
              <a:rPr lang="en-GB"/>
              <a:t> </a:t>
            </a:r>
            <a:r>
              <a:rPr lang="en-GB" err="1"/>
              <a:t>organiskt</a:t>
            </a:r>
            <a:r>
              <a:rPr lang="en-GB"/>
              <a:t> material till </a:t>
            </a:r>
            <a:r>
              <a:rPr lang="en-GB" err="1"/>
              <a:t>vatten</a:t>
            </a:r>
            <a:r>
              <a:rPr lang="en-GB"/>
              <a:t> </a:t>
            </a:r>
            <a:r>
              <a:rPr lang="en-GB" err="1"/>
              <a:t>minskat</a:t>
            </a:r>
            <a:r>
              <a:rPr lang="en-GB"/>
              <a:t> med </a:t>
            </a:r>
            <a:r>
              <a:rPr lang="en-GB" err="1"/>
              <a:t>mer</a:t>
            </a:r>
            <a:r>
              <a:rPr lang="en-GB"/>
              <a:t> </a:t>
            </a:r>
            <a:r>
              <a:rPr lang="en-GB" err="1"/>
              <a:t>än</a:t>
            </a:r>
            <a:r>
              <a:rPr lang="en-GB"/>
              <a:t> </a:t>
            </a:r>
            <a:br>
              <a:rPr lang="en-GB"/>
            </a:br>
            <a:r>
              <a:rPr lang="en-GB"/>
              <a:t>90 </a:t>
            </a:r>
            <a:r>
              <a:rPr lang="en-GB" err="1"/>
              <a:t>procent</a:t>
            </a:r>
            <a:r>
              <a:rPr lang="en-GB"/>
              <a:t> </a:t>
            </a:r>
            <a:r>
              <a:rPr lang="en-GB" err="1"/>
              <a:t>och</a:t>
            </a:r>
            <a:r>
              <a:rPr lang="en-GB"/>
              <a:t> </a:t>
            </a:r>
            <a:r>
              <a:rPr lang="en-GB" err="1"/>
              <a:t>utsläppen</a:t>
            </a:r>
            <a:r>
              <a:rPr lang="en-GB"/>
              <a:t> </a:t>
            </a:r>
            <a:r>
              <a:rPr lang="en-GB" err="1"/>
              <a:t>av</a:t>
            </a:r>
            <a:r>
              <a:rPr lang="en-GB"/>
              <a:t> </a:t>
            </a:r>
            <a:r>
              <a:rPr lang="en-GB" err="1"/>
              <a:t>svavelföreningar</a:t>
            </a:r>
            <a:r>
              <a:rPr lang="en-GB"/>
              <a:t> </a:t>
            </a:r>
            <a:r>
              <a:rPr lang="en-GB" err="1"/>
              <a:t>har</a:t>
            </a:r>
            <a:r>
              <a:rPr lang="en-GB"/>
              <a:t> </a:t>
            </a:r>
            <a:r>
              <a:rPr lang="en-GB" err="1"/>
              <a:t>minskat</a:t>
            </a:r>
            <a:r>
              <a:rPr lang="en-GB"/>
              <a:t> med </a:t>
            </a:r>
            <a:r>
              <a:rPr lang="en-GB" err="1"/>
              <a:t>mer</a:t>
            </a:r>
            <a:r>
              <a:rPr lang="en-GB"/>
              <a:t> </a:t>
            </a:r>
            <a:r>
              <a:rPr lang="en-GB" err="1"/>
              <a:t>än</a:t>
            </a:r>
            <a:r>
              <a:rPr lang="en-GB"/>
              <a:t> 95 </a:t>
            </a:r>
            <a:r>
              <a:rPr lang="en-GB" err="1"/>
              <a:t>procent</a:t>
            </a:r>
            <a:r>
              <a:rPr lang="en-GB"/>
              <a:t>. </a:t>
            </a:r>
            <a:br>
              <a:rPr lang="en-GB"/>
            </a:br>
            <a:br>
              <a:rPr lang="en-GB"/>
            </a:br>
            <a:r>
              <a:rPr lang="en-GB" err="1"/>
              <a:t>Samtidigt</a:t>
            </a:r>
            <a:r>
              <a:rPr lang="en-GB"/>
              <a:t> </a:t>
            </a:r>
            <a:r>
              <a:rPr lang="en-GB" err="1"/>
              <a:t>har</a:t>
            </a:r>
            <a:r>
              <a:rPr lang="en-GB"/>
              <a:t> </a:t>
            </a:r>
            <a:r>
              <a:rPr lang="en-GB" err="1"/>
              <a:t>produktionen</a:t>
            </a:r>
            <a:r>
              <a:rPr lang="en-GB"/>
              <a:t> </a:t>
            </a:r>
            <a:r>
              <a:rPr lang="en-GB" err="1"/>
              <a:t>ökat</a:t>
            </a:r>
            <a:r>
              <a:rPr lang="en-GB"/>
              <a:t> med 50 </a:t>
            </a:r>
            <a:r>
              <a:rPr lang="en-GB" err="1"/>
              <a:t>procent</a:t>
            </a:r>
            <a:r>
              <a:rPr lang="en-GB"/>
              <a:t>.</a:t>
            </a:r>
          </a:p>
        </p:txBody>
      </p:sp>
      <p:sp>
        <p:nvSpPr>
          <p:cNvPr id="6" name="Platshållare för sidfot 5">
            <a:extLst>
              <a:ext uri="{FF2B5EF4-FFF2-40B4-BE49-F238E27FC236}">
                <a16:creationId xmlns:a16="http://schemas.microsoft.com/office/drawing/2014/main" id="{FDD77D96-AA47-13AF-2EF5-54AD5E594BF4}"/>
              </a:ext>
            </a:extLst>
          </p:cNvPr>
          <p:cNvSpPr>
            <a:spLocks noGrp="1"/>
          </p:cNvSpPr>
          <p:nvPr>
            <p:ph type="ftr" sz="quarter" idx="19"/>
          </p:nvPr>
        </p:nvSpPr>
        <p:spPr/>
        <p:txBody>
          <a:bodyPr/>
          <a:lstStyle/>
          <a:p>
            <a:r>
              <a:rPr lang="en-GB"/>
              <a:t>Fakta om </a:t>
            </a:r>
            <a:r>
              <a:rPr lang="en-GB" err="1"/>
              <a:t>svensk</a:t>
            </a:r>
            <a:r>
              <a:rPr lang="en-GB"/>
              <a:t> </a:t>
            </a:r>
            <a:r>
              <a:rPr lang="en-GB" err="1"/>
              <a:t>skogsindustri</a:t>
            </a:r>
            <a:endParaRPr lang="en-GB"/>
          </a:p>
        </p:txBody>
      </p:sp>
    </p:spTree>
    <p:extLst>
      <p:ext uri="{BB962C8B-B14F-4D97-AF65-F5344CB8AC3E}">
        <p14:creationId xmlns:p14="http://schemas.microsoft.com/office/powerpoint/2010/main" val="3226502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7D94E-BABF-282E-1712-AD089353701B}"/>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FB6A3A08-15DA-1724-790F-8679ACE8206A}"/>
              </a:ext>
            </a:extLst>
          </p:cNvPr>
          <p:cNvPicPr>
            <a:picLocks noChangeAspect="1"/>
          </p:cNvPicPr>
          <p:nvPr/>
        </p:nvPicPr>
        <p:blipFill>
          <a:blip r:embed="rId3"/>
          <a:srcRect l="50000"/>
          <a:stretch>
            <a:fillRect/>
          </a:stretch>
        </p:blipFill>
        <p:spPr>
          <a:xfrm>
            <a:off x="6096000" y="-1"/>
            <a:ext cx="6096000" cy="6858000"/>
          </a:xfrm>
          <a:prstGeom prst="rect">
            <a:avLst/>
          </a:prstGeom>
        </p:spPr>
      </p:pic>
      <p:sp>
        <p:nvSpPr>
          <p:cNvPr id="3" name="Platshållare för text 2">
            <a:extLst>
              <a:ext uri="{FF2B5EF4-FFF2-40B4-BE49-F238E27FC236}">
                <a16:creationId xmlns:a16="http://schemas.microsoft.com/office/drawing/2014/main" id="{010E35F2-36A7-DB33-17D4-B9088446371C}"/>
              </a:ext>
            </a:extLst>
          </p:cNvPr>
          <p:cNvSpPr>
            <a:spLocks noGrp="1"/>
          </p:cNvSpPr>
          <p:nvPr>
            <p:ph type="body" sz="quarter" idx="16"/>
          </p:nvPr>
        </p:nvSpPr>
        <p:spPr/>
        <p:txBody>
          <a:bodyPr/>
          <a:lstStyle/>
          <a:p>
            <a:r>
              <a:rPr lang="sv-SE"/>
              <a:t>Källa: SCB</a:t>
            </a:r>
          </a:p>
        </p:txBody>
      </p:sp>
      <p:sp>
        <p:nvSpPr>
          <p:cNvPr id="4" name="Rubrik 3">
            <a:extLst>
              <a:ext uri="{FF2B5EF4-FFF2-40B4-BE49-F238E27FC236}">
                <a16:creationId xmlns:a16="http://schemas.microsoft.com/office/drawing/2014/main" id="{3D3D65CB-2FD6-408A-069D-F1A2263252BD}"/>
              </a:ext>
            </a:extLst>
          </p:cNvPr>
          <p:cNvSpPr>
            <a:spLocks noGrp="1"/>
          </p:cNvSpPr>
          <p:nvPr>
            <p:ph type="title"/>
          </p:nvPr>
        </p:nvSpPr>
        <p:spPr/>
        <p:txBody>
          <a:bodyPr/>
          <a:lstStyle/>
          <a:p>
            <a:r>
              <a:rPr lang="sv-SE"/>
              <a:t>Skogsindustrins investeringar</a:t>
            </a:r>
          </a:p>
        </p:txBody>
      </p:sp>
      <p:sp>
        <p:nvSpPr>
          <p:cNvPr id="5" name="Platshållare för text 4">
            <a:extLst>
              <a:ext uri="{FF2B5EF4-FFF2-40B4-BE49-F238E27FC236}">
                <a16:creationId xmlns:a16="http://schemas.microsoft.com/office/drawing/2014/main" id="{6E895D22-6C45-27B6-B0C8-86E3D54AF298}"/>
              </a:ext>
            </a:extLst>
          </p:cNvPr>
          <p:cNvSpPr>
            <a:spLocks noGrp="1"/>
          </p:cNvSpPr>
          <p:nvPr>
            <p:ph type="body" sz="quarter" idx="17"/>
          </p:nvPr>
        </p:nvSpPr>
        <p:spPr/>
        <p:txBody>
          <a:bodyPr/>
          <a:lstStyle/>
          <a:p>
            <a:pPr marL="0" indent="0">
              <a:buNone/>
            </a:pPr>
            <a:r>
              <a:rPr lang="sv-SE" dirty="0"/>
              <a:t>För att optimera sin produktion investerar skogs­industrins företag ständigt i sina verksamheter.</a:t>
            </a:r>
            <a:br>
              <a:rPr lang="sv-SE" dirty="0"/>
            </a:br>
            <a:br>
              <a:rPr lang="sv-SE" dirty="0"/>
            </a:br>
            <a:r>
              <a:rPr lang="sv-SE" dirty="0"/>
              <a:t>Investeringarna syftar ofta till att öka produktions­kapaciteten och förbättra produktkvaliteten, eller som ett led i den gröna omställningen – som till ­exempel ökad elektrifiering av maskiner och trans­porter, för att minska behovet av fossila bränslen.</a:t>
            </a:r>
            <a:br>
              <a:rPr lang="sv-SE" dirty="0"/>
            </a:br>
            <a:br>
              <a:rPr lang="sv-SE" dirty="0"/>
            </a:br>
            <a:r>
              <a:rPr lang="en-GB" dirty="0" err="1"/>
              <a:t>Branschens</a:t>
            </a:r>
            <a:r>
              <a:rPr lang="en-GB" dirty="0"/>
              <a:t> </a:t>
            </a:r>
            <a:r>
              <a:rPr lang="en-GB" dirty="0" err="1"/>
              <a:t>investeringar</a:t>
            </a:r>
            <a:r>
              <a:rPr lang="en-GB" dirty="0"/>
              <a:t> </a:t>
            </a:r>
            <a:r>
              <a:rPr lang="en-GB" dirty="0" err="1"/>
              <a:t>i</a:t>
            </a:r>
            <a:r>
              <a:rPr lang="en-GB" dirty="0"/>
              <a:t> </a:t>
            </a:r>
            <a:r>
              <a:rPr lang="en-GB" dirty="0" err="1"/>
              <a:t>ny</a:t>
            </a:r>
            <a:r>
              <a:rPr lang="en-GB" dirty="0"/>
              <a:t> </a:t>
            </a:r>
            <a:r>
              <a:rPr lang="en-GB" dirty="0" err="1"/>
              <a:t>teknik</a:t>
            </a:r>
            <a:r>
              <a:rPr lang="en-GB" dirty="0"/>
              <a:t> och </a:t>
            </a:r>
            <a:r>
              <a:rPr lang="en-GB" dirty="0" err="1"/>
              <a:t>nya</a:t>
            </a:r>
            <a:r>
              <a:rPr lang="en-GB" dirty="0"/>
              <a:t> </a:t>
            </a:r>
            <a:r>
              <a:rPr lang="en-GB" dirty="0" err="1"/>
              <a:t>anläggningar</a:t>
            </a:r>
            <a:r>
              <a:rPr lang="en-GB" dirty="0"/>
              <a:t> </a:t>
            </a:r>
            <a:r>
              <a:rPr lang="en-GB" dirty="0" err="1"/>
              <a:t>uppgick</a:t>
            </a:r>
            <a:r>
              <a:rPr lang="en-GB" dirty="0"/>
              <a:t> till </a:t>
            </a:r>
            <a:r>
              <a:rPr lang="en-GB" dirty="0" err="1"/>
              <a:t>mer</a:t>
            </a:r>
            <a:r>
              <a:rPr lang="en-GB" dirty="0"/>
              <a:t> </a:t>
            </a:r>
            <a:r>
              <a:rPr lang="en-GB" dirty="0" err="1"/>
              <a:t>än</a:t>
            </a:r>
            <a:r>
              <a:rPr lang="en-GB" dirty="0"/>
              <a:t> 65 </a:t>
            </a:r>
            <a:r>
              <a:rPr lang="en-GB" dirty="0" err="1"/>
              <a:t>miljarder</a:t>
            </a:r>
            <a:r>
              <a:rPr lang="en-GB" dirty="0"/>
              <a:t> kronor </a:t>
            </a:r>
            <a:r>
              <a:rPr lang="en-GB" dirty="0" err="1"/>
              <a:t>mellan</a:t>
            </a:r>
            <a:r>
              <a:rPr lang="en-GB" dirty="0"/>
              <a:t> 2020 och 2024.</a:t>
            </a:r>
          </a:p>
          <a:p>
            <a:pPr marL="0" indent="0">
              <a:buNone/>
            </a:pPr>
            <a:endParaRPr lang="sv-SE" dirty="0"/>
          </a:p>
        </p:txBody>
      </p:sp>
      <p:sp>
        <p:nvSpPr>
          <p:cNvPr id="6" name="Platshållare för sidfot 5">
            <a:extLst>
              <a:ext uri="{FF2B5EF4-FFF2-40B4-BE49-F238E27FC236}">
                <a16:creationId xmlns:a16="http://schemas.microsoft.com/office/drawing/2014/main" id="{322AC88A-CD02-78B8-F07D-B60BE60AEE62}"/>
              </a:ext>
            </a:extLst>
          </p:cNvPr>
          <p:cNvSpPr>
            <a:spLocks noGrp="1"/>
          </p:cNvSpPr>
          <p:nvPr>
            <p:ph type="ftr" sz="quarter" idx="19"/>
          </p:nvPr>
        </p:nvSpPr>
        <p:spPr/>
        <p:txBody>
          <a:bodyPr/>
          <a:lstStyle/>
          <a:p>
            <a:r>
              <a:rPr lang="en-GB"/>
              <a:t>Fakta om </a:t>
            </a:r>
            <a:r>
              <a:rPr lang="en-GB" err="1"/>
              <a:t>svensk</a:t>
            </a:r>
            <a:r>
              <a:rPr lang="en-GB"/>
              <a:t> </a:t>
            </a:r>
            <a:r>
              <a:rPr lang="en-GB" err="1"/>
              <a:t>skogsindustri</a:t>
            </a:r>
            <a:endParaRPr lang="en-GB"/>
          </a:p>
        </p:txBody>
      </p:sp>
    </p:spTree>
    <p:extLst>
      <p:ext uri="{BB962C8B-B14F-4D97-AF65-F5344CB8AC3E}">
        <p14:creationId xmlns:p14="http://schemas.microsoft.com/office/powerpoint/2010/main" val="2819901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E22A4A-4E7C-6A55-C10C-EDE331AA70B3}"/>
              </a:ext>
            </a:extLst>
          </p:cNvPr>
          <p:cNvSpPr>
            <a:spLocks noGrp="1"/>
          </p:cNvSpPr>
          <p:nvPr>
            <p:ph type="title"/>
          </p:nvPr>
        </p:nvSpPr>
        <p:spPr/>
        <p:txBody>
          <a:bodyPr/>
          <a:lstStyle/>
          <a:p>
            <a:r>
              <a:rPr lang="sv-SE"/>
              <a:t>Tillväxt och</a:t>
            </a:r>
            <a:br>
              <a:rPr lang="sv-SE"/>
            </a:br>
            <a:r>
              <a:rPr lang="sv-SE"/>
              <a:t>avverkning i Sverige  </a:t>
            </a:r>
          </a:p>
        </p:txBody>
      </p:sp>
      <p:sp>
        <p:nvSpPr>
          <p:cNvPr id="5" name="Text Placeholder 4">
            <a:extLst>
              <a:ext uri="{FF2B5EF4-FFF2-40B4-BE49-F238E27FC236}">
                <a16:creationId xmlns:a16="http://schemas.microsoft.com/office/drawing/2014/main" id="{A39E060D-94DB-95AC-7E00-8E8D340B1C9E}"/>
              </a:ext>
            </a:extLst>
          </p:cNvPr>
          <p:cNvSpPr>
            <a:spLocks noGrp="1"/>
          </p:cNvSpPr>
          <p:nvPr>
            <p:ph type="body" sz="quarter" idx="17"/>
          </p:nvPr>
        </p:nvSpPr>
        <p:spPr/>
        <p:txBody>
          <a:bodyPr/>
          <a:lstStyle/>
          <a:p>
            <a:pPr marL="0" indent="0">
              <a:buNone/>
            </a:pPr>
            <a:r>
              <a:rPr lang="sv-SE"/>
              <a:t>Den sammanlagda volymen av träd i ­skogen är dubbelt så stor som för hundra år sedan. Ett långsiktigt fokus på återplantering och skötselåtgärder som främjar skogens tillväxt är förklaringen. Träden står tätare, växer snabbare och plantmaterialet är av bättre kvalitet. Tillväxten är större än avverkningen. </a:t>
            </a:r>
          </a:p>
          <a:p>
            <a:pPr marL="0" indent="0">
              <a:buNone/>
            </a:pPr>
            <a:r>
              <a:rPr lang="sv-SE"/>
              <a:t>Den totala tillväxten i diagrammet visar hur mycket skogen årligen växer. ”Total avgång” visar både hur mycket skog som har avverkats i skogsbruket samt träd som har fallit på grund av naturlig konkurrens eller till exempel av snö- och stormskador. Effekterna av stormarna Gudrun (2005) och Per (2007) syns tydligt. </a:t>
            </a:r>
          </a:p>
          <a:p>
            <a:endParaRPr lang="sv-SE"/>
          </a:p>
        </p:txBody>
      </p:sp>
      <p:sp>
        <p:nvSpPr>
          <p:cNvPr id="3" name="Text Placeholder 2">
            <a:extLst>
              <a:ext uri="{FF2B5EF4-FFF2-40B4-BE49-F238E27FC236}">
                <a16:creationId xmlns:a16="http://schemas.microsoft.com/office/drawing/2014/main" id="{6EBAF7EE-85B6-7920-EC11-774CFBF349BE}"/>
              </a:ext>
            </a:extLst>
          </p:cNvPr>
          <p:cNvSpPr>
            <a:spLocks noGrp="1"/>
          </p:cNvSpPr>
          <p:nvPr>
            <p:ph type="body" sz="quarter" idx="16"/>
          </p:nvPr>
        </p:nvSpPr>
        <p:spPr/>
        <p:txBody>
          <a:bodyPr/>
          <a:lstStyle/>
          <a:p>
            <a:r>
              <a:rPr lang="sv-SE"/>
              <a:t>Källa: SLU, Riksskogstaxeringen</a:t>
            </a:r>
          </a:p>
        </p:txBody>
      </p:sp>
      <p:sp>
        <p:nvSpPr>
          <p:cNvPr id="6" name="Footer Placeholder 5">
            <a:extLst>
              <a:ext uri="{FF2B5EF4-FFF2-40B4-BE49-F238E27FC236}">
                <a16:creationId xmlns:a16="http://schemas.microsoft.com/office/drawing/2014/main" id="{A0AD04DC-6D6E-8B89-6437-04DC1749F04A}"/>
              </a:ext>
            </a:extLst>
          </p:cNvPr>
          <p:cNvSpPr>
            <a:spLocks noGrp="1"/>
          </p:cNvSpPr>
          <p:nvPr>
            <p:ph type="ftr" sz="quarter" idx="19"/>
          </p:nvPr>
        </p:nvSpPr>
        <p:spPr/>
        <p:txBody>
          <a:bodyPr/>
          <a:lstStyle/>
          <a:p>
            <a:r>
              <a:rPr lang="en-GB"/>
              <a:t>Fakta om </a:t>
            </a:r>
            <a:r>
              <a:rPr lang="en-GB" err="1"/>
              <a:t>svensk</a:t>
            </a:r>
            <a:r>
              <a:rPr lang="en-GB"/>
              <a:t> </a:t>
            </a:r>
            <a:r>
              <a:rPr lang="en-GB" err="1"/>
              <a:t>skogsindustri</a:t>
            </a:r>
            <a:endParaRPr lang="en-GB"/>
          </a:p>
        </p:txBody>
      </p:sp>
      <p:pic>
        <p:nvPicPr>
          <p:cNvPr id="12" name="Picture 11">
            <a:extLst>
              <a:ext uri="{FF2B5EF4-FFF2-40B4-BE49-F238E27FC236}">
                <a16:creationId xmlns:a16="http://schemas.microsoft.com/office/drawing/2014/main" id="{70ADC8D9-1153-684F-7F3A-0D143E973771}"/>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528973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2549C-B19C-892B-B8A9-858C35F43C8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838B1A1C-B1DA-3085-FF78-DE53C6A6EE04}"/>
              </a:ext>
            </a:extLst>
          </p:cNvPr>
          <p:cNvPicPr>
            <a:picLocks noChangeAspect="1"/>
          </p:cNvPicPr>
          <p:nvPr/>
        </p:nvPicPr>
        <p:blipFill>
          <a:blip r:embed="rId3"/>
          <a:srcRect l="1666" t="31798" r="27593" b="7160"/>
          <a:stretch>
            <a:fillRect/>
          </a:stretch>
        </p:blipFill>
        <p:spPr>
          <a:xfrm>
            <a:off x="203200" y="2180705"/>
            <a:ext cx="8624711" cy="4186227"/>
          </a:xfrm>
          <a:prstGeom prst="rect">
            <a:avLst/>
          </a:prstGeom>
        </p:spPr>
      </p:pic>
      <p:sp>
        <p:nvSpPr>
          <p:cNvPr id="2" name="Rubrik 1">
            <a:extLst>
              <a:ext uri="{FF2B5EF4-FFF2-40B4-BE49-F238E27FC236}">
                <a16:creationId xmlns:a16="http://schemas.microsoft.com/office/drawing/2014/main" id="{22D5B4FD-083E-40EF-C84C-4C50561A9EEA}"/>
              </a:ext>
            </a:extLst>
          </p:cNvPr>
          <p:cNvSpPr>
            <a:spLocks noGrp="1"/>
          </p:cNvSpPr>
          <p:nvPr>
            <p:ph type="title"/>
          </p:nvPr>
        </p:nvSpPr>
        <p:spPr>
          <a:xfrm>
            <a:off x="318294" y="925532"/>
            <a:ext cx="10819097" cy="848403"/>
          </a:xfrm>
        </p:spPr>
        <p:txBody>
          <a:bodyPr/>
          <a:lstStyle/>
          <a:p>
            <a:r>
              <a:rPr lang="sv-SE" dirty="0"/>
              <a:t>Nästan 70 procent av Sveriges yta består av skog. 3 procent är  bebyggelse och resten är myrar, jordbruksmark och annan mark. </a:t>
            </a:r>
          </a:p>
        </p:txBody>
      </p:sp>
      <p:sp>
        <p:nvSpPr>
          <p:cNvPr id="4" name="Platshållare för text 3">
            <a:extLst>
              <a:ext uri="{FF2B5EF4-FFF2-40B4-BE49-F238E27FC236}">
                <a16:creationId xmlns:a16="http://schemas.microsoft.com/office/drawing/2014/main" id="{21B0D9D2-DC65-C808-349B-0842C319427E}"/>
              </a:ext>
            </a:extLst>
          </p:cNvPr>
          <p:cNvSpPr>
            <a:spLocks noGrp="1"/>
          </p:cNvSpPr>
          <p:nvPr>
            <p:ph type="body" sz="quarter" idx="16"/>
          </p:nvPr>
        </p:nvSpPr>
        <p:spPr/>
        <p:txBody>
          <a:bodyPr/>
          <a:lstStyle/>
          <a:p>
            <a:r>
              <a:rPr lang="sv-SE"/>
              <a:t>Källa: Eurostat</a:t>
            </a:r>
          </a:p>
        </p:txBody>
      </p:sp>
      <p:sp>
        <p:nvSpPr>
          <p:cNvPr id="3" name="Platshållare för sidfot 4">
            <a:extLst>
              <a:ext uri="{FF2B5EF4-FFF2-40B4-BE49-F238E27FC236}">
                <a16:creationId xmlns:a16="http://schemas.microsoft.com/office/drawing/2014/main" id="{8A450283-D8CB-A22D-369F-6AD2B7EC4537}"/>
              </a:ext>
            </a:extLst>
          </p:cNvPr>
          <p:cNvSpPr>
            <a:spLocks noGrp="1"/>
          </p:cNvSpPr>
          <p:nvPr>
            <p:ph type="ftr" sz="quarter" idx="11"/>
          </p:nvPr>
        </p:nvSpPr>
        <p:spPr>
          <a:xfrm>
            <a:off x="338138" y="254033"/>
            <a:ext cx="4765487" cy="264728"/>
          </a:xfrm>
        </p:spPr>
        <p:txBody>
          <a:bodyPr/>
          <a:lstStyle/>
          <a:p>
            <a:r>
              <a:rPr lang="sv-SE" dirty="0"/>
              <a:t>Fakta om svensk skogsindustri</a:t>
            </a:r>
          </a:p>
          <a:p>
            <a:endParaRPr lang="sv-SE" dirty="0"/>
          </a:p>
        </p:txBody>
      </p:sp>
      <p:sp>
        <p:nvSpPr>
          <p:cNvPr id="6" name="TextBox 5">
            <a:extLst>
              <a:ext uri="{FF2B5EF4-FFF2-40B4-BE49-F238E27FC236}">
                <a16:creationId xmlns:a16="http://schemas.microsoft.com/office/drawing/2014/main" id="{E81C0A1B-FE86-C334-8EEA-891F6B0D14EA}"/>
              </a:ext>
            </a:extLst>
          </p:cNvPr>
          <p:cNvSpPr txBox="1"/>
          <p:nvPr/>
        </p:nvSpPr>
        <p:spPr>
          <a:xfrm>
            <a:off x="9012237" y="3880855"/>
            <a:ext cx="2298493" cy="2585323"/>
          </a:xfrm>
          <a:prstGeom prst="rect">
            <a:avLst/>
          </a:prstGeom>
          <a:noFill/>
        </p:spPr>
        <p:txBody>
          <a:bodyPr wrap="square" lIns="0" tIns="0" rIns="0" bIns="0" rtlCol="0">
            <a:spAutoFit/>
          </a:bodyPr>
          <a:lstStyle/>
          <a:p>
            <a:r>
              <a:rPr lang="en-GB" sz="1200" dirty="0">
                <a:latin typeface="+mj-lt"/>
              </a:rPr>
              <a:t>I </a:t>
            </a:r>
            <a:r>
              <a:rPr lang="en-GB" sz="1200" dirty="0" err="1">
                <a:latin typeface="+mj-lt"/>
              </a:rPr>
              <a:t>motsats</a:t>
            </a:r>
            <a:r>
              <a:rPr lang="en-GB" sz="1200" dirty="0">
                <a:latin typeface="+mj-lt"/>
              </a:rPr>
              <a:t> till </a:t>
            </a:r>
            <a:r>
              <a:rPr lang="en-GB" sz="1200" dirty="0" err="1">
                <a:latin typeface="+mj-lt"/>
              </a:rPr>
              <a:t>många</a:t>
            </a:r>
            <a:r>
              <a:rPr lang="en-GB" sz="1200" dirty="0">
                <a:latin typeface="+mj-lt"/>
              </a:rPr>
              <a:t> </a:t>
            </a:r>
            <a:r>
              <a:rPr lang="en-GB" sz="1200" dirty="0" err="1">
                <a:latin typeface="+mj-lt"/>
              </a:rPr>
              <a:t>delar</a:t>
            </a:r>
            <a:r>
              <a:rPr lang="en-GB" sz="1200" dirty="0">
                <a:latin typeface="+mj-lt"/>
              </a:rPr>
              <a:t> </a:t>
            </a:r>
            <a:r>
              <a:rPr lang="en-GB" sz="1200" dirty="0" err="1">
                <a:latin typeface="+mj-lt"/>
              </a:rPr>
              <a:t>i</a:t>
            </a:r>
            <a:r>
              <a:rPr lang="en-GB" sz="1200" dirty="0">
                <a:latin typeface="+mj-lt"/>
              </a:rPr>
              <a:t> </a:t>
            </a:r>
            <a:r>
              <a:rPr lang="en-GB" sz="1200" dirty="0" err="1">
                <a:latin typeface="+mj-lt"/>
              </a:rPr>
              <a:t>världen</a:t>
            </a:r>
            <a:r>
              <a:rPr lang="en-GB" sz="1200" dirty="0">
                <a:latin typeface="+mj-lt"/>
              </a:rPr>
              <a:t> </a:t>
            </a:r>
            <a:r>
              <a:rPr lang="en-GB" sz="1200" dirty="0" err="1">
                <a:latin typeface="+mj-lt"/>
              </a:rPr>
              <a:t>där</a:t>
            </a:r>
            <a:r>
              <a:rPr lang="en-GB" sz="1200" dirty="0">
                <a:latin typeface="+mj-lt"/>
              </a:rPr>
              <a:t> </a:t>
            </a:r>
            <a:r>
              <a:rPr lang="en-GB" sz="1200" dirty="0" err="1">
                <a:latin typeface="+mj-lt"/>
              </a:rPr>
              <a:t>avskogningen</a:t>
            </a:r>
            <a:r>
              <a:rPr lang="en-GB" sz="1200" dirty="0">
                <a:latin typeface="+mj-lt"/>
              </a:rPr>
              <a:t> </a:t>
            </a:r>
            <a:r>
              <a:rPr lang="en-GB" sz="1200" dirty="0" err="1">
                <a:latin typeface="+mj-lt"/>
              </a:rPr>
              <a:t>fortfarande</a:t>
            </a:r>
            <a:r>
              <a:rPr lang="en-GB" sz="1200" dirty="0">
                <a:latin typeface="+mj-lt"/>
              </a:rPr>
              <a:t> </a:t>
            </a:r>
            <a:r>
              <a:rPr lang="en-GB" sz="1200" dirty="0" err="1">
                <a:latin typeface="+mj-lt"/>
              </a:rPr>
              <a:t>är</a:t>
            </a:r>
            <a:r>
              <a:rPr lang="en-GB" sz="1200" dirty="0">
                <a:latin typeface="+mj-lt"/>
              </a:rPr>
              <a:t> </a:t>
            </a:r>
            <a:r>
              <a:rPr lang="en-GB" sz="1200" dirty="0" err="1">
                <a:latin typeface="+mj-lt"/>
              </a:rPr>
              <a:t>ett</a:t>
            </a:r>
            <a:r>
              <a:rPr lang="en-GB" sz="1200" dirty="0">
                <a:latin typeface="+mj-lt"/>
              </a:rPr>
              <a:t> </a:t>
            </a:r>
            <a:r>
              <a:rPr lang="en-GB" sz="1200" dirty="0" err="1">
                <a:latin typeface="+mj-lt"/>
              </a:rPr>
              <a:t>stort</a:t>
            </a:r>
            <a:r>
              <a:rPr lang="en-GB" sz="1200" dirty="0">
                <a:latin typeface="+mj-lt"/>
              </a:rPr>
              <a:t> problem </a:t>
            </a:r>
            <a:r>
              <a:rPr lang="en-GB" sz="1200" dirty="0" err="1">
                <a:latin typeface="+mj-lt"/>
              </a:rPr>
              <a:t>växer</a:t>
            </a:r>
            <a:r>
              <a:rPr lang="en-GB" sz="1200" dirty="0">
                <a:latin typeface="+mj-lt"/>
              </a:rPr>
              <a:t> </a:t>
            </a:r>
            <a:r>
              <a:rPr lang="en-GB" sz="1200" dirty="0" err="1">
                <a:latin typeface="+mj-lt"/>
              </a:rPr>
              <a:t>skogarna</a:t>
            </a:r>
            <a:r>
              <a:rPr lang="en-GB" sz="1200" dirty="0">
                <a:latin typeface="+mj-lt"/>
              </a:rPr>
              <a:t> </a:t>
            </a:r>
            <a:r>
              <a:rPr lang="en-GB" sz="1200" dirty="0" err="1">
                <a:latin typeface="+mj-lt"/>
              </a:rPr>
              <a:t>i</a:t>
            </a:r>
            <a:r>
              <a:rPr lang="en-GB" sz="1200" dirty="0">
                <a:latin typeface="+mj-lt"/>
              </a:rPr>
              <a:t> EU.</a:t>
            </a:r>
          </a:p>
          <a:p>
            <a:br>
              <a:rPr lang="en-GB" sz="1200" dirty="0">
                <a:latin typeface="+mj-lt"/>
              </a:rPr>
            </a:br>
            <a:r>
              <a:rPr lang="en-GB" sz="1200" dirty="0">
                <a:latin typeface="+mj-lt"/>
              </a:rPr>
              <a:t>De sex </a:t>
            </a:r>
            <a:r>
              <a:rPr lang="en-GB" sz="1200" dirty="0" err="1">
                <a:latin typeface="+mj-lt"/>
              </a:rPr>
              <a:t>medlemsstater</a:t>
            </a:r>
            <a:r>
              <a:rPr lang="en-GB" sz="1200" dirty="0">
                <a:latin typeface="+mj-lt"/>
              </a:rPr>
              <a:t> </a:t>
            </a:r>
            <a:r>
              <a:rPr lang="en-GB" sz="1200" dirty="0" err="1">
                <a:latin typeface="+mj-lt"/>
              </a:rPr>
              <a:t>i</a:t>
            </a:r>
            <a:r>
              <a:rPr lang="en-GB" sz="1200" dirty="0">
                <a:latin typeface="+mj-lt"/>
              </a:rPr>
              <a:t> EU </a:t>
            </a:r>
            <a:br>
              <a:rPr lang="en-GB" sz="1200" dirty="0">
                <a:latin typeface="+mj-lt"/>
              </a:rPr>
            </a:br>
            <a:r>
              <a:rPr lang="en-GB" sz="1200" dirty="0" err="1">
                <a:latin typeface="+mj-lt"/>
              </a:rPr>
              <a:t>som</a:t>
            </a:r>
            <a:r>
              <a:rPr lang="en-GB" sz="1200" dirty="0">
                <a:latin typeface="+mj-lt"/>
              </a:rPr>
              <a:t> </a:t>
            </a:r>
            <a:r>
              <a:rPr lang="en-GB" sz="1200" dirty="0" err="1">
                <a:latin typeface="+mj-lt"/>
              </a:rPr>
              <a:t>har</a:t>
            </a:r>
            <a:r>
              <a:rPr lang="en-GB" sz="1200" dirty="0">
                <a:latin typeface="+mj-lt"/>
              </a:rPr>
              <a:t> </a:t>
            </a:r>
            <a:r>
              <a:rPr lang="en-GB" sz="1200" dirty="0" err="1">
                <a:latin typeface="+mj-lt"/>
              </a:rPr>
              <a:t>störst</a:t>
            </a:r>
            <a:r>
              <a:rPr lang="en-GB" sz="1200" dirty="0">
                <a:latin typeface="+mj-lt"/>
              </a:rPr>
              <a:t> </a:t>
            </a:r>
            <a:r>
              <a:rPr lang="en-GB" sz="1200" dirty="0" err="1">
                <a:latin typeface="+mj-lt"/>
              </a:rPr>
              <a:t>skogsarealer</a:t>
            </a:r>
            <a:r>
              <a:rPr lang="en-GB" sz="1200" dirty="0">
                <a:latin typeface="+mj-lt"/>
              </a:rPr>
              <a:t> </a:t>
            </a:r>
            <a:br>
              <a:rPr lang="en-GB" sz="1200" dirty="0">
                <a:latin typeface="+mj-lt"/>
              </a:rPr>
            </a:br>
            <a:r>
              <a:rPr lang="en-GB" sz="1200" dirty="0" err="1">
                <a:latin typeface="+mj-lt"/>
              </a:rPr>
              <a:t>är</a:t>
            </a:r>
            <a:r>
              <a:rPr lang="en-GB" sz="1200" dirty="0">
                <a:latin typeface="+mj-lt"/>
              </a:rPr>
              <a:t> Sverige, Finland, </a:t>
            </a:r>
            <a:r>
              <a:rPr lang="en-GB" sz="1200" dirty="0" err="1">
                <a:latin typeface="+mj-lt"/>
              </a:rPr>
              <a:t>Spanien</a:t>
            </a:r>
            <a:r>
              <a:rPr lang="en-GB" sz="1200" dirty="0">
                <a:latin typeface="+mj-lt"/>
              </a:rPr>
              <a:t>, </a:t>
            </a:r>
            <a:r>
              <a:rPr lang="en-GB" sz="1200" dirty="0" err="1">
                <a:latin typeface="+mj-lt"/>
              </a:rPr>
              <a:t>Frankrike</a:t>
            </a:r>
            <a:r>
              <a:rPr lang="en-GB" sz="1200" dirty="0">
                <a:latin typeface="+mj-lt"/>
              </a:rPr>
              <a:t>, </a:t>
            </a:r>
            <a:r>
              <a:rPr lang="en-GB" sz="1200" dirty="0" err="1">
                <a:latin typeface="+mj-lt"/>
              </a:rPr>
              <a:t>Tyskland</a:t>
            </a:r>
            <a:r>
              <a:rPr lang="en-GB" sz="1200" dirty="0">
                <a:latin typeface="+mj-lt"/>
              </a:rPr>
              <a:t> </a:t>
            </a:r>
            <a:r>
              <a:rPr lang="en-GB" sz="1200" dirty="0" err="1">
                <a:latin typeface="+mj-lt"/>
              </a:rPr>
              <a:t>och</a:t>
            </a:r>
            <a:r>
              <a:rPr lang="en-GB" sz="1200" dirty="0">
                <a:latin typeface="+mj-lt"/>
              </a:rPr>
              <a:t> </a:t>
            </a:r>
            <a:r>
              <a:rPr lang="en-GB" sz="1200" dirty="0" err="1">
                <a:latin typeface="+mj-lt"/>
              </a:rPr>
              <a:t>Italien</a:t>
            </a:r>
            <a:r>
              <a:rPr lang="en-GB" sz="1200" dirty="0">
                <a:latin typeface="+mj-lt"/>
              </a:rPr>
              <a:t>. </a:t>
            </a:r>
          </a:p>
          <a:p>
            <a:endParaRPr lang="en-GB" sz="1200" dirty="0">
              <a:latin typeface="+mj-lt"/>
            </a:endParaRPr>
          </a:p>
          <a:p>
            <a:r>
              <a:rPr lang="en-GB" sz="1200" dirty="0" err="1">
                <a:latin typeface="+mj-lt"/>
              </a:rPr>
              <a:t>Tillsammans</a:t>
            </a:r>
            <a:r>
              <a:rPr lang="en-GB" sz="1200" dirty="0">
                <a:latin typeface="+mj-lt"/>
              </a:rPr>
              <a:t> </a:t>
            </a:r>
            <a:r>
              <a:rPr lang="en-GB" sz="1200" dirty="0" err="1">
                <a:latin typeface="+mj-lt"/>
              </a:rPr>
              <a:t>har</a:t>
            </a:r>
            <a:r>
              <a:rPr lang="en-GB" sz="1200" dirty="0">
                <a:latin typeface="+mj-lt"/>
              </a:rPr>
              <a:t> de </a:t>
            </a:r>
            <a:r>
              <a:rPr lang="en-GB" sz="1200" dirty="0" err="1">
                <a:latin typeface="+mj-lt"/>
              </a:rPr>
              <a:t>två</a:t>
            </a:r>
            <a:r>
              <a:rPr lang="en-GB" sz="1200" dirty="0">
                <a:latin typeface="+mj-lt"/>
              </a:rPr>
              <a:t> </a:t>
            </a:r>
            <a:r>
              <a:rPr lang="en-GB" sz="1200" dirty="0" err="1">
                <a:latin typeface="+mj-lt"/>
              </a:rPr>
              <a:t>tredjedelar</a:t>
            </a:r>
            <a:r>
              <a:rPr lang="en-GB" sz="1200" dirty="0">
                <a:latin typeface="+mj-lt"/>
              </a:rPr>
              <a:t> </a:t>
            </a:r>
            <a:r>
              <a:rPr lang="en-GB" sz="1200" dirty="0" err="1">
                <a:latin typeface="+mj-lt"/>
              </a:rPr>
              <a:t>av</a:t>
            </a:r>
            <a:r>
              <a:rPr lang="en-GB" sz="1200" dirty="0">
                <a:latin typeface="+mj-lt"/>
              </a:rPr>
              <a:t> EU:s </a:t>
            </a:r>
            <a:r>
              <a:rPr lang="en-GB" sz="1200" dirty="0" err="1">
                <a:latin typeface="+mj-lt"/>
              </a:rPr>
              <a:t>skogsarealer</a:t>
            </a:r>
            <a:r>
              <a:rPr lang="en-GB" sz="1200" dirty="0">
                <a:latin typeface="+mj-lt"/>
              </a:rPr>
              <a:t>.</a:t>
            </a:r>
          </a:p>
          <a:p>
            <a:pPr algn="l"/>
            <a:endParaRPr lang="sv-SE" sz="1200" dirty="0">
              <a:latin typeface="+mj-lt"/>
              <a:cs typeface="Arial" panose="020B0604020202020204" pitchFamily="34" charset="0"/>
            </a:endParaRPr>
          </a:p>
        </p:txBody>
      </p:sp>
    </p:spTree>
    <p:extLst>
      <p:ext uri="{BB962C8B-B14F-4D97-AF65-F5344CB8AC3E}">
        <p14:creationId xmlns:p14="http://schemas.microsoft.com/office/powerpoint/2010/main" val="1037235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98028-A981-9F43-104A-CEBE7C093F32}"/>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EB459B57-A220-55B4-A3D7-2009923CBB23}"/>
              </a:ext>
            </a:extLst>
          </p:cNvPr>
          <p:cNvPicPr>
            <a:picLocks noChangeAspect="1"/>
          </p:cNvPicPr>
          <p:nvPr/>
        </p:nvPicPr>
        <p:blipFill>
          <a:blip r:embed="rId3"/>
          <a:srcRect t="34166"/>
          <a:stretch>
            <a:fillRect/>
          </a:stretch>
        </p:blipFill>
        <p:spPr>
          <a:xfrm>
            <a:off x="1" y="2343150"/>
            <a:ext cx="12191998" cy="4514850"/>
          </a:xfrm>
          <a:prstGeom prst="rect">
            <a:avLst/>
          </a:prstGeom>
        </p:spPr>
      </p:pic>
      <p:sp>
        <p:nvSpPr>
          <p:cNvPr id="2" name="Rubrik 1">
            <a:extLst>
              <a:ext uri="{FF2B5EF4-FFF2-40B4-BE49-F238E27FC236}">
                <a16:creationId xmlns:a16="http://schemas.microsoft.com/office/drawing/2014/main" id="{F48DC3D5-5756-CB8C-FC4E-811CA5598F36}"/>
              </a:ext>
            </a:extLst>
          </p:cNvPr>
          <p:cNvSpPr>
            <a:spLocks noGrp="1"/>
          </p:cNvSpPr>
          <p:nvPr>
            <p:ph type="title"/>
          </p:nvPr>
        </p:nvSpPr>
        <p:spPr>
          <a:xfrm>
            <a:off x="318295" y="925532"/>
            <a:ext cx="8082755" cy="1781949"/>
          </a:xfrm>
        </p:spPr>
        <p:txBody>
          <a:bodyPr/>
          <a:lstStyle/>
          <a:p>
            <a:r>
              <a:rPr lang="sv-SE" dirty="0"/>
              <a:t>Volymen levande träd i den svenska skogen </a:t>
            </a:r>
            <a:br>
              <a:rPr lang="sv-SE" dirty="0"/>
            </a:br>
            <a:r>
              <a:rPr lang="sv-SE" dirty="0"/>
              <a:t>har ökat sedan 1920-talet. </a:t>
            </a:r>
            <a:br>
              <a:rPr lang="sv-SE" dirty="0"/>
            </a:br>
            <a:br>
              <a:rPr lang="sv-SE" sz="1100" dirty="0"/>
            </a:br>
            <a:r>
              <a:rPr lang="en-GB" sz="1200" dirty="0">
                <a:latin typeface="+mj-lt"/>
              </a:rPr>
              <a:t>Femårsmedelvärde, </a:t>
            </a:r>
            <a:r>
              <a:rPr lang="en-GB" sz="1200" dirty="0" err="1">
                <a:latin typeface="+mj-lt"/>
              </a:rPr>
              <a:t>anges</a:t>
            </a:r>
            <a:r>
              <a:rPr lang="en-GB" sz="1200" dirty="0">
                <a:latin typeface="+mj-lt"/>
              </a:rPr>
              <a:t> </a:t>
            </a:r>
            <a:r>
              <a:rPr lang="en-GB" sz="1200" dirty="0" err="1">
                <a:latin typeface="+mj-lt"/>
              </a:rPr>
              <a:t>som</a:t>
            </a:r>
            <a:r>
              <a:rPr lang="en-GB" sz="1200" dirty="0">
                <a:latin typeface="+mj-lt"/>
              </a:rPr>
              <a:t> </a:t>
            </a:r>
            <a:r>
              <a:rPr lang="en-GB" sz="1200" dirty="0" err="1">
                <a:latin typeface="+mj-lt"/>
              </a:rPr>
              <a:t>mittenår</a:t>
            </a:r>
            <a:r>
              <a:rPr lang="en-GB" sz="1200" dirty="0">
                <a:latin typeface="+mj-lt"/>
              </a:rPr>
              <a:t> e.g. 2018</a:t>
            </a:r>
            <a:r>
              <a:rPr lang="en-GB" sz="1200" spc="-150" dirty="0">
                <a:latin typeface="+mj-lt"/>
              </a:rPr>
              <a:t> </a:t>
            </a:r>
            <a:r>
              <a:rPr lang="en-GB" sz="1200" dirty="0">
                <a:latin typeface="+mj-lt"/>
              </a:rPr>
              <a:t>–</a:t>
            </a:r>
            <a:r>
              <a:rPr lang="en-GB" sz="1200" spc="-150" dirty="0">
                <a:latin typeface="+mj-lt"/>
              </a:rPr>
              <a:t> </a:t>
            </a:r>
            <a:r>
              <a:rPr lang="en-GB" sz="1200" dirty="0">
                <a:latin typeface="+mj-lt"/>
              </a:rPr>
              <a:t>2022 = 2020</a:t>
            </a:r>
            <a:endParaRPr lang="sv-SE" dirty="0"/>
          </a:p>
        </p:txBody>
      </p:sp>
      <p:sp>
        <p:nvSpPr>
          <p:cNvPr id="5" name="Platshållare för text 2">
            <a:extLst>
              <a:ext uri="{FF2B5EF4-FFF2-40B4-BE49-F238E27FC236}">
                <a16:creationId xmlns:a16="http://schemas.microsoft.com/office/drawing/2014/main" id="{3CF2362C-5557-93C8-82F7-A0425A68F4E2}"/>
              </a:ext>
            </a:extLst>
          </p:cNvPr>
          <p:cNvSpPr txBox="1">
            <a:spLocks/>
          </p:cNvSpPr>
          <p:nvPr/>
        </p:nvSpPr>
        <p:spPr>
          <a:xfrm>
            <a:off x="338138" y="6503891"/>
            <a:ext cx="4320000" cy="151200"/>
          </a:xfrm>
          <a:prstGeom prst="rect">
            <a:avLst/>
          </a:prstGeom>
        </p:spPr>
        <p:txBody>
          <a:bodyPr vert="horz" lIns="0" tIns="0" rIns="0" bIns="0" rtlCol="0" anchor="b" anchorCtr="0">
            <a:noAutofit/>
          </a:bodyPr>
          <a:lstStyle>
            <a:lvl1pPr marL="0" indent="0" algn="l" defTabSz="914400" rtl="0" eaLnBrk="1" latinLnBrk="0" hangingPunct="1">
              <a:lnSpc>
                <a:spcPct val="110000"/>
              </a:lnSpc>
              <a:spcBef>
                <a:spcPts val="0"/>
              </a:spcBef>
              <a:spcAft>
                <a:spcPts val="1000"/>
              </a:spcAft>
              <a:buFontTx/>
              <a:buNone/>
              <a:defRPr sz="900" kern="1200">
                <a:solidFill>
                  <a:schemeClr val="tx1"/>
                </a:solidFill>
                <a:latin typeface="+mj-lt"/>
                <a:ea typeface="+mn-ea"/>
                <a:cs typeface="+mn-cs"/>
              </a:defRPr>
            </a:lvl1pPr>
            <a:lvl2pPr marL="216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2pPr>
            <a:lvl3pPr marL="324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3pPr>
            <a:lvl4pPr marL="432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4pPr>
            <a:lvl5pPr marL="540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5pPr>
            <a:lvl6pPr marL="648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756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864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8pPr>
            <a:lvl9pPr marL="972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a:lstStyle>
          <a:p>
            <a:pPr marL="0" indent="0">
              <a:buNone/>
            </a:pPr>
            <a:r>
              <a:rPr lang="sv-SE" sz="900" dirty="0">
                <a:latin typeface="+mj-lt"/>
              </a:rPr>
              <a:t>Källa: SLU, Riksskogstaxeringen</a:t>
            </a:r>
          </a:p>
        </p:txBody>
      </p:sp>
      <p:sp>
        <p:nvSpPr>
          <p:cNvPr id="3" name="Platshållare för sidfot 4">
            <a:extLst>
              <a:ext uri="{FF2B5EF4-FFF2-40B4-BE49-F238E27FC236}">
                <a16:creationId xmlns:a16="http://schemas.microsoft.com/office/drawing/2014/main" id="{8E833E7A-EED3-C01E-E94A-586CD15AF6DB}"/>
              </a:ext>
            </a:extLst>
          </p:cNvPr>
          <p:cNvSpPr>
            <a:spLocks noGrp="1"/>
          </p:cNvSpPr>
          <p:nvPr>
            <p:ph type="ftr" sz="quarter" idx="11"/>
          </p:nvPr>
        </p:nvSpPr>
        <p:spPr>
          <a:xfrm>
            <a:off x="338138" y="254033"/>
            <a:ext cx="4765487" cy="264728"/>
          </a:xfrm>
        </p:spPr>
        <p:txBody>
          <a:bodyPr/>
          <a:lstStyle/>
          <a:p>
            <a:r>
              <a:rPr lang="sv-SE" dirty="0"/>
              <a:t>Fakta om svensk skogsindustri</a:t>
            </a:r>
          </a:p>
        </p:txBody>
      </p:sp>
      <p:sp>
        <p:nvSpPr>
          <p:cNvPr id="6" name="TextBox 5">
            <a:extLst>
              <a:ext uri="{FF2B5EF4-FFF2-40B4-BE49-F238E27FC236}">
                <a16:creationId xmlns:a16="http://schemas.microsoft.com/office/drawing/2014/main" id="{A8886F14-47C9-758E-54C0-C1C92698D4A8}"/>
              </a:ext>
            </a:extLst>
          </p:cNvPr>
          <p:cNvSpPr txBox="1"/>
          <p:nvPr/>
        </p:nvSpPr>
        <p:spPr>
          <a:xfrm>
            <a:off x="334963" y="1927652"/>
            <a:ext cx="65" cy="230832"/>
          </a:xfrm>
          <a:prstGeom prst="rect">
            <a:avLst/>
          </a:prstGeom>
          <a:noFill/>
        </p:spPr>
        <p:txBody>
          <a:bodyPr wrap="none" lIns="0" tIns="0" rIns="0" bIns="0" rtlCol="0">
            <a:spAutoFit/>
          </a:bodyPr>
          <a:lstStyle/>
          <a:p>
            <a:pPr algn="l"/>
            <a:endParaRPr lang="sv-SE" sz="1500" err="1">
              <a:cs typeface="Arial" panose="020B0604020202020204" pitchFamily="34" charset="0"/>
            </a:endParaRPr>
          </a:p>
        </p:txBody>
      </p:sp>
      <p:sp>
        <p:nvSpPr>
          <p:cNvPr id="7" name="TextBox 6">
            <a:extLst>
              <a:ext uri="{FF2B5EF4-FFF2-40B4-BE49-F238E27FC236}">
                <a16:creationId xmlns:a16="http://schemas.microsoft.com/office/drawing/2014/main" id="{900B0516-2D47-FD80-A160-721005298C8D}"/>
              </a:ext>
            </a:extLst>
          </p:cNvPr>
          <p:cNvSpPr txBox="1"/>
          <p:nvPr/>
        </p:nvSpPr>
        <p:spPr>
          <a:xfrm>
            <a:off x="9421643" y="3907252"/>
            <a:ext cx="1940980" cy="553998"/>
          </a:xfrm>
          <a:prstGeom prst="rect">
            <a:avLst/>
          </a:prstGeom>
          <a:noFill/>
        </p:spPr>
        <p:txBody>
          <a:bodyPr wrap="square" lIns="0" tIns="0" rIns="0" bIns="0" rtlCol="0">
            <a:spAutoFit/>
          </a:bodyPr>
          <a:lstStyle/>
          <a:p>
            <a:r>
              <a:rPr lang="sv-SE" sz="1200" dirty="0">
                <a:latin typeface="+mj-lt"/>
                <a:cs typeface="Arial" panose="020B0604020202020204" pitchFamily="34" charset="0"/>
              </a:rPr>
              <a:t>Virkesförråd är den samlade volymen av alla trädstammar i skogen.</a:t>
            </a:r>
          </a:p>
        </p:txBody>
      </p:sp>
    </p:spTree>
    <p:extLst>
      <p:ext uri="{BB962C8B-B14F-4D97-AF65-F5344CB8AC3E}">
        <p14:creationId xmlns:p14="http://schemas.microsoft.com/office/powerpoint/2010/main" val="3474112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C04CC-F398-BC6E-4AF9-1A5DE1BD7C28}"/>
            </a:ext>
          </a:extLst>
        </p:cNvPr>
        <p:cNvGrpSpPr/>
        <p:nvPr/>
      </p:nvGrpSpPr>
      <p:grpSpPr>
        <a:xfrm>
          <a:off x="0" y="0"/>
          <a:ext cx="0" cy="0"/>
          <a:chOff x="0" y="0"/>
          <a:chExt cx="0" cy="0"/>
        </a:xfrm>
      </p:grpSpPr>
      <p:pic>
        <p:nvPicPr>
          <p:cNvPr id="2" name="Bildobjekt 1">
            <a:extLst>
              <a:ext uri="{FF2B5EF4-FFF2-40B4-BE49-F238E27FC236}">
                <a16:creationId xmlns:a16="http://schemas.microsoft.com/office/drawing/2014/main" id="{9681643A-ACB6-3D24-8F0F-27B60C4126EB}"/>
              </a:ext>
            </a:extLst>
          </p:cNvPr>
          <p:cNvPicPr>
            <a:picLocks noChangeAspect="1"/>
          </p:cNvPicPr>
          <p:nvPr/>
        </p:nvPicPr>
        <p:blipFill>
          <a:blip r:embed="rId3"/>
          <a:srcRect l="25868" r="26264" b="8002"/>
          <a:stretch>
            <a:fillRect/>
          </a:stretch>
        </p:blipFill>
        <p:spPr>
          <a:xfrm>
            <a:off x="6096000" y="386397"/>
            <a:ext cx="5777705" cy="6246178"/>
          </a:xfrm>
          <a:prstGeom prst="rect">
            <a:avLst/>
          </a:prstGeom>
        </p:spPr>
      </p:pic>
      <p:sp>
        <p:nvSpPr>
          <p:cNvPr id="3" name="Platshållare för text 2">
            <a:extLst>
              <a:ext uri="{FF2B5EF4-FFF2-40B4-BE49-F238E27FC236}">
                <a16:creationId xmlns:a16="http://schemas.microsoft.com/office/drawing/2014/main" id="{0FEF12FB-B81C-FC1D-691D-0CEF1E11C88C}"/>
              </a:ext>
            </a:extLst>
          </p:cNvPr>
          <p:cNvSpPr>
            <a:spLocks noGrp="1"/>
          </p:cNvSpPr>
          <p:nvPr>
            <p:ph type="body" sz="quarter" idx="16"/>
          </p:nvPr>
        </p:nvSpPr>
        <p:spPr/>
        <p:txBody>
          <a:bodyPr/>
          <a:lstStyle/>
          <a:p>
            <a:r>
              <a:rPr lang="sv-SE" dirty="0"/>
              <a:t>Källa: Skogsstyrelsen, 2023</a:t>
            </a:r>
          </a:p>
        </p:txBody>
      </p:sp>
      <p:sp>
        <p:nvSpPr>
          <p:cNvPr id="4" name="Rubrik 3">
            <a:extLst>
              <a:ext uri="{FF2B5EF4-FFF2-40B4-BE49-F238E27FC236}">
                <a16:creationId xmlns:a16="http://schemas.microsoft.com/office/drawing/2014/main" id="{1BA9762E-30BD-7E84-4642-6BFAE18F39C5}"/>
              </a:ext>
            </a:extLst>
          </p:cNvPr>
          <p:cNvSpPr>
            <a:spLocks noGrp="1"/>
          </p:cNvSpPr>
          <p:nvPr>
            <p:ph type="title"/>
          </p:nvPr>
        </p:nvSpPr>
        <p:spPr>
          <a:xfrm>
            <a:off x="318295" y="925532"/>
            <a:ext cx="4765487" cy="1030268"/>
          </a:xfrm>
        </p:spPr>
        <p:txBody>
          <a:bodyPr/>
          <a:lstStyle/>
          <a:p>
            <a:r>
              <a:rPr lang="en-GB" dirty="0" err="1"/>
              <a:t>Många</a:t>
            </a:r>
            <a:r>
              <a:rPr lang="en-GB" dirty="0"/>
              <a:t> </a:t>
            </a:r>
            <a:r>
              <a:rPr lang="en-GB" dirty="0" err="1"/>
              <a:t>privatpersoner</a:t>
            </a:r>
            <a:r>
              <a:rPr lang="en-GB" dirty="0"/>
              <a:t> </a:t>
            </a:r>
            <a:r>
              <a:rPr lang="en-GB" dirty="0" err="1"/>
              <a:t>äger</a:t>
            </a:r>
            <a:r>
              <a:rPr lang="en-GB" dirty="0"/>
              <a:t> </a:t>
            </a:r>
            <a:r>
              <a:rPr lang="en-GB" dirty="0" err="1"/>
              <a:t>skog</a:t>
            </a:r>
            <a:endParaRPr lang="en-GB" dirty="0"/>
          </a:p>
        </p:txBody>
      </p:sp>
      <p:sp>
        <p:nvSpPr>
          <p:cNvPr id="5" name="Platshållare för text 4">
            <a:extLst>
              <a:ext uri="{FF2B5EF4-FFF2-40B4-BE49-F238E27FC236}">
                <a16:creationId xmlns:a16="http://schemas.microsoft.com/office/drawing/2014/main" id="{491AC7F1-C5E5-CA8D-3613-B71FC741879D}"/>
              </a:ext>
            </a:extLst>
          </p:cNvPr>
          <p:cNvSpPr>
            <a:spLocks noGrp="1"/>
          </p:cNvSpPr>
          <p:nvPr>
            <p:ph type="body" sz="quarter" idx="17"/>
          </p:nvPr>
        </p:nvSpPr>
        <p:spPr/>
        <p:txBody>
          <a:bodyPr/>
          <a:lstStyle/>
          <a:p>
            <a:pPr marL="0" indent="0">
              <a:buNone/>
            </a:pPr>
            <a:r>
              <a:rPr lang="en-GB" err="1"/>
              <a:t>Ungefär</a:t>
            </a:r>
            <a:r>
              <a:rPr lang="en-GB"/>
              <a:t> </a:t>
            </a:r>
            <a:r>
              <a:rPr lang="en-GB" err="1"/>
              <a:t>en</a:t>
            </a:r>
            <a:r>
              <a:rPr lang="en-GB"/>
              <a:t> </a:t>
            </a:r>
            <a:r>
              <a:rPr lang="en-GB" err="1"/>
              <a:t>fjärdedel</a:t>
            </a:r>
            <a:r>
              <a:rPr lang="en-GB"/>
              <a:t> </a:t>
            </a:r>
            <a:r>
              <a:rPr lang="en-GB" err="1"/>
              <a:t>av</a:t>
            </a:r>
            <a:r>
              <a:rPr lang="en-GB"/>
              <a:t> den </a:t>
            </a:r>
            <a:r>
              <a:rPr lang="en-GB" err="1"/>
              <a:t>svenska</a:t>
            </a:r>
            <a:r>
              <a:rPr lang="en-GB"/>
              <a:t> </a:t>
            </a:r>
            <a:r>
              <a:rPr lang="en-GB" err="1"/>
              <a:t>skogen</a:t>
            </a:r>
            <a:r>
              <a:rPr lang="en-GB"/>
              <a:t> </a:t>
            </a:r>
            <a:r>
              <a:rPr lang="en-GB" err="1"/>
              <a:t>ägs</a:t>
            </a:r>
            <a:r>
              <a:rPr lang="en-GB"/>
              <a:t> </a:t>
            </a:r>
            <a:r>
              <a:rPr lang="en-GB" err="1"/>
              <a:t>av</a:t>
            </a:r>
            <a:r>
              <a:rPr lang="en-GB"/>
              <a:t> </a:t>
            </a:r>
            <a:r>
              <a:rPr lang="en-GB" err="1"/>
              <a:t>privata</a:t>
            </a:r>
            <a:r>
              <a:rPr lang="en-GB"/>
              <a:t> </a:t>
            </a:r>
            <a:r>
              <a:rPr lang="en-GB" err="1"/>
              <a:t>skogsbolag</a:t>
            </a:r>
            <a:r>
              <a:rPr lang="en-GB"/>
              <a:t>. En </a:t>
            </a:r>
            <a:r>
              <a:rPr lang="en-GB" err="1"/>
              <a:t>fjärdedel</a:t>
            </a:r>
            <a:r>
              <a:rPr lang="en-GB"/>
              <a:t> </a:t>
            </a:r>
            <a:r>
              <a:rPr lang="en-GB" err="1"/>
              <a:t>ägs</a:t>
            </a:r>
            <a:r>
              <a:rPr lang="en-GB"/>
              <a:t> </a:t>
            </a:r>
            <a:r>
              <a:rPr lang="en-GB" err="1"/>
              <a:t>av</a:t>
            </a:r>
            <a:r>
              <a:rPr lang="en-GB"/>
              <a:t> stat, </a:t>
            </a:r>
            <a:r>
              <a:rPr lang="en-GB" err="1"/>
              <a:t>kommun</a:t>
            </a:r>
            <a:r>
              <a:rPr lang="en-GB"/>
              <a:t> och Svenska </a:t>
            </a:r>
            <a:r>
              <a:rPr lang="en-GB" err="1"/>
              <a:t>kyrkan</a:t>
            </a:r>
            <a:r>
              <a:rPr lang="en-GB"/>
              <a:t>. </a:t>
            </a:r>
            <a:r>
              <a:rPr lang="en-GB" err="1"/>
              <a:t>Nästan</a:t>
            </a:r>
            <a:r>
              <a:rPr lang="en-GB"/>
              <a:t> </a:t>
            </a:r>
            <a:r>
              <a:rPr lang="en-GB" err="1"/>
              <a:t>hälften</a:t>
            </a:r>
            <a:r>
              <a:rPr lang="en-GB"/>
              <a:t> </a:t>
            </a:r>
            <a:r>
              <a:rPr lang="en-GB" err="1"/>
              <a:t>av</a:t>
            </a:r>
            <a:r>
              <a:rPr lang="en-GB"/>
              <a:t> den </a:t>
            </a:r>
            <a:r>
              <a:rPr lang="en-GB" err="1"/>
              <a:t>svenska</a:t>
            </a:r>
            <a:r>
              <a:rPr lang="en-GB"/>
              <a:t> </a:t>
            </a:r>
            <a:r>
              <a:rPr lang="en-GB" err="1"/>
              <a:t>skogen</a:t>
            </a:r>
            <a:r>
              <a:rPr lang="en-GB"/>
              <a:t> </a:t>
            </a:r>
            <a:r>
              <a:rPr lang="en-GB" err="1"/>
              <a:t>ägs</a:t>
            </a:r>
            <a:r>
              <a:rPr lang="en-GB"/>
              <a:t> </a:t>
            </a:r>
            <a:r>
              <a:rPr lang="en-GB" err="1"/>
              <a:t>av</a:t>
            </a:r>
            <a:r>
              <a:rPr lang="en-GB"/>
              <a:t> 308 000 </a:t>
            </a:r>
            <a:r>
              <a:rPr lang="en-GB" err="1"/>
              <a:t>privatpersoner</a:t>
            </a:r>
            <a:r>
              <a:rPr lang="en-GB"/>
              <a:t> – </a:t>
            </a:r>
            <a:r>
              <a:rPr lang="en-GB" err="1"/>
              <a:t>vilket</a:t>
            </a:r>
            <a:r>
              <a:rPr lang="en-GB"/>
              <a:t> </a:t>
            </a:r>
            <a:r>
              <a:rPr lang="en-GB" err="1"/>
              <a:t>betyder</a:t>
            </a:r>
            <a:r>
              <a:rPr lang="en-GB"/>
              <a:t> </a:t>
            </a:r>
            <a:r>
              <a:rPr lang="en-GB" err="1"/>
              <a:t>att</a:t>
            </a:r>
            <a:r>
              <a:rPr lang="en-GB"/>
              <a:t> 3 </a:t>
            </a:r>
            <a:r>
              <a:rPr lang="en-GB" err="1"/>
              <a:t>procent</a:t>
            </a:r>
            <a:r>
              <a:rPr lang="en-GB"/>
              <a:t> </a:t>
            </a:r>
            <a:r>
              <a:rPr lang="en-GB" err="1"/>
              <a:t>av</a:t>
            </a:r>
            <a:r>
              <a:rPr lang="en-GB"/>
              <a:t> </a:t>
            </a:r>
            <a:r>
              <a:rPr lang="en-GB" err="1"/>
              <a:t>svenskarna</a:t>
            </a:r>
            <a:r>
              <a:rPr lang="en-GB"/>
              <a:t> </a:t>
            </a:r>
            <a:r>
              <a:rPr lang="en-GB" err="1"/>
              <a:t>äger</a:t>
            </a:r>
            <a:r>
              <a:rPr lang="en-GB"/>
              <a:t> </a:t>
            </a:r>
            <a:r>
              <a:rPr lang="en-GB" err="1"/>
              <a:t>skog</a:t>
            </a:r>
            <a:r>
              <a:rPr lang="en-GB"/>
              <a:t> – och </a:t>
            </a:r>
            <a:r>
              <a:rPr lang="en-GB" err="1"/>
              <a:t>skogen</a:t>
            </a:r>
            <a:r>
              <a:rPr lang="en-GB"/>
              <a:t> </a:t>
            </a:r>
            <a:r>
              <a:rPr lang="en-GB" err="1"/>
              <a:t>går</a:t>
            </a:r>
            <a:r>
              <a:rPr lang="en-GB"/>
              <a:t> </a:t>
            </a:r>
            <a:r>
              <a:rPr lang="en-GB" err="1"/>
              <a:t>ofta</a:t>
            </a:r>
            <a:r>
              <a:rPr lang="en-GB"/>
              <a:t> </a:t>
            </a:r>
            <a:r>
              <a:rPr lang="en-GB" err="1"/>
              <a:t>i</a:t>
            </a:r>
            <a:r>
              <a:rPr lang="en-GB"/>
              <a:t> </a:t>
            </a:r>
            <a:r>
              <a:rPr lang="en-GB" err="1"/>
              <a:t>arv</a:t>
            </a:r>
            <a:r>
              <a:rPr lang="en-GB"/>
              <a:t>. (2024)</a:t>
            </a:r>
          </a:p>
        </p:txBody>
      </p:sp>
      <p:sp>
        <p:nvSpPr>
          <p:cNvPr id="6" name="Platshållare för sidfot 18">
            <a:extLst>
              <a:ext uri="{FF2B5EF4-FFF2-40B4-BE49-F238E27FC236}">
                <a16:creationId xmlns:a16="http://schemas.microsoft.com/office/drawing/2014/main" id="{6CA2EBD9-A757-49A1-057C-11AB8031077F}"/>
              </a:ext>
            </a:extLst>
          </p:cNvPr>
          <p:cNvSpPr>
            <a:spLocks noGrp="1"/>
          </p:cNvSpPr>
          <p:nvPr>
            <p:ph type="ftr" sz="quarter" idx="19"/>
          </p:nvPr>
        </p:nvSpPr>
        <p:spPr>
          <a:xfrm>
            <a:off x="338138" y="254033"/>
            <a:ext cx="4765487" cy="264728"/>
          </a:xfrm>
        </p:spPr>
        <p:txBody>
          <a:bodyPr/>
          <a:lstStyle/>
          <a:p>
            <a:r>
              <a:rPr lang="sv-SE" dirty="0"/>
              <a:t>Fakta om svensk skogsindustri</a:t>
            </a:r>
          </a:p>
          <a:p>
            <a:endParaRPr lang="sv-SE" dirty="0"/>
          </a:p>
        </p:txBody>
      </p:sp>
    </p:spTree>
    <p:extLst>
      <p:ext uri="{BB962C8B-B14F-4D97-AF65-F5344CB8AC3E}">
        <p14:creationId xmlns:p14="http://schemas.microsoft.com/office/powerpoint/2010/main" val="2078681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86CDF-1ACC-7F1C-AE0E-370EDCEAFD5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96A3A76-198D-B4BB-E8FD-D247CB2B689E}"/>
              </a:ext>
            </a:extLst>
          </p:cNvPr>
          <p:cNvPicPr>
            <a:picLocks noChangeAspect="1"/>
          </p:cNvPicPr>
          <p:nvPr/>
        </p:nvPicPr>
        <p:blipFill>
          <a:blip r:embed="rId3"/>
          <a:srcRect l="50000"/>
          <a:stretch>
            <a:fillRect/>
          </a:stretch>
        </p:blipFill>
        <p:spPr>
          <a:xfrm>
            <a:off x="6096000" y="-1"/>
            <a:ext cx="6096000" cy="6858000"/>
          </a:xfrm>
          <a:prstGeom prst="rect">
            <a:avLst/>
          </a:prstGeom>
        </p:spPr>
      </p:pic>
      <p:sp>
        <p:nvSpPr>
          <p:cNvPr id="7" name="Platshållare för sidfot 6">
            <a:extLst>
              <a:ext uri="{FF2B5EF4-FFF2-40B4-BE49-F238E27FC236}">
                <a16:creationId xmlns:a16="http://schemas.microsoft.com/office/drawing/2014/main" id="{DB27771C-8EA5-FA38-D012-320A56E0FE87}"/>
              </a:ext>
            </a:extLst>
          </p:cNvPr>
          <p:cNvSpPr>
            <a:spLocks noGrp="1"/>
          </p:cNvSpPr>
          <p:nvPr>
            <p:ph type="ftr" sz="quarter" idx="19"/>
          </p:nvPr>
        </p:nvSpPr>
        <p:spPr/>
        <p:txBody>
          <a:bodyPr/>
          <a:lstStyle/>
          <a:p>
            <a:r>
              <a:rPr lang="en-GB"/>
              <a:t>Fakta om </a:t>
            </a:r>
            <a:r>
              <a:rPr lang="en-GB" err="1"/>
              <a:t>svensk</a:t>
            </a:r>
            <a:r>
              <a:rPr lang="en-GB"/>
              <a:t> </a:t>
            </a:r>
            <a:r>
              <a:rPr lang="en-GB" err="1"/>
              <a:t>skogsindustri</a:t>
            </a:r>
            <a:endParaRPr lang="en-GB"/>
          </a:p>
        </p:txBody>
      </p:sp>
      <p:sp>
        <p:nvSpPr>
          <p:cNvPr id="4" name="Platshållare för text 3">
            <a:extLst>
              <a:ext uri="{FF2B5EF4-FFF2-40B4-BE49-F238E27FC236}">
                <a16:creationId xmlns:a16="http://schemas.microsoft.com/office/drawing/2014/main" id="{26807E92-018C-3488-3E79-040D3F8758E0}"/>
              </a:ext>
            </a:extLst>
          </p:cNvPr>
          <p:cNvSpPr>
            <a:spLocks noGrp="1"/>
          </p:cNvSpPr>
          <p:nvPr>
            <p:ph type="body" sz="quarter" idx="16"/>
          </p:nvPr>
        </p:nvSpPr>
        <p:spPr/>
        <p:txBody>
          <a:bodyPr/>
          <a:lstStyle/>
          <a:p>
            <a:r>
              <a:rPr lang="sv-SE"/>
              <a:t>Källa: Skogsstyrelsen</a:t>
            </a:r>
            <a:r>
              <a:rPr lang="en-GB">
                <a:solidFill>
                  <a:srgbClr val="000000"/>
                </a:solidFill>
              </a:rPr>
              <a:t> </a:t>
            </a:r>
            <a:r>
              <a:rPr lang="en-GB" err="1">
                <a:solidFill>
                  <a:srgbClr val="000000"/>
                </a:solidFill>
              </a:rPr>
              <a:t>Riksskogstaxeringen</a:t>
            </a:r>
            <a:r>
              <a:rPr lang="en-GB">
                <a:solidFill>
                  <a:srgbClr val="000000"/>
                </a:solidFill>
              </a:rPr>
              <a:t> 2024</a:t>
            </a:r>
            <a:endParaRPr lang="sv-SE"/>
          </a:p>
        </p:txBody>
      </p:sp>
      <p:sp>
        <p:nvSpPr>
          <p:cNvPr id="2" name="Rubrik 1">
            <a:extLst>
              <a:ext uri="{FF2B5EF4-FFF2-40B4-BE49-F238E27FC236}">
                <a16:creationId xmlns:a16="http://schemas.microsoft.com/office/drawing/2014/main" id="{6641D7EC-C392-5250-84A5-3EBFBF692A5A}"/>
              </a:ext>
            </a:extLst>
          </p:cNvPr>
          <p:cNvSpPr>
            <a:spLocks noGrp="1"/>
          </p:cNvSpPr>
          <p:nvPr>
            <p:ph type="title"/>
          </p:nvPr>
        </p:nvSpPr>
        <p:spPr/>
        <p:txBody>
          <a:bodyPr/>
          <a:lstStyle/>
          <a:p>
            <a:r>
              <a:rPr lang="sv-SE"/>
              <a:t>Frivilliga avsättningar</a:t>
            </a:r>
            <a:br>
              <a:rPr lang="sv-SE"/>
            </a:br>
            <a:endParaRPr lang="sv-SE"/>
          </a:p>
        </p:txBody>
      </p:sp>
      <p:sp>
        <p:nvSpPr>
          <p:cNvPr id="6" name="Platshållare för innehåll 2">
            <a:extLst>
              <a:ext uri="{FF2B5EF4-FFF2-40B4-BE49-F238E27FC236}">
                <a16:creationId xmlns:a16="http://schemas.microsoft.com/office/drawing/2014/main" id="{513B38B4-49CA-C376-2544-F62B0E4059CA}"/>
              </a:ext>
            </a:extLst>
          </p:cNvPr>
          <p:cNvSpPr>
            <a:spLocks noGrp="1"/>
          </p:cNvSpPr>
          <p:nvPr>
            <p:ph type="body" sz="quarter" idx="17"/>
          </p:nvPr>
        </p:nvSpPr>
        <p:spPr/>
        <p:txBody>
          <a:bodyPr/>
          <a:lstStyle/>
          <a:p>
            <a:pPr marL="0" indent="0">
              <a:buNone/>
            </a:pPr>
            <a:r>
              <a:rPr lang="en-GB">
                <a:solidFill>
                  <a:srgbClr val="000000"/>
                </a:solidFill>
              </a:rPr>
              <a:t>1,4 </a:t>
            </a:r>
            <a:r>
              <a:rPr lang="en-GB" err="1">
                <a:solidFill>
                  <a:srgbClr val="000000"/>
                </a:solidFill>
              </a:rPr>
              <a:t>miljoner</a:t>
            </a:r>
            <a:r>
              <a:rPr lang="en-GB">
                <a:solidFill>
                  <a:srgbClr val="000000"/>
                </a:solidFill>
              </a:rPr>
              <a:t> </a:t>
            </a:r>
            <a:r>
              <a:rPr lang="en-GB" err="1">
                <a:solidFill>
                  <a:srgbClr val="000000"/>
                </a:solidFill>
              </a:rPr>
              <a:t>hektar</a:t>
            </a:r>
            <a:r>
              <a:rPr lang="en-GB">
                <a:solidFill>
                  <a:srgbClr val="000000"/>
                </a:solidFill>
              </a:rPr>
              <a:t> </a:t>
            </a:r>
            <a:r>
              <a:rPr lang="en-GB" err="1">
                <a:solidFill>
                  <a:srgbClr val="000000"/>
                </a:solidFill>
              </a:rPr>
              <a:t>av</a:t>
            </a:r>
            <a:r>
              <a:rPr lang="en-GB">
                <a:solidFill>
                  <a:srgbClr val="000000"/>
                </a:solidFill>
              </a:rPr>
              <a:t> den </a:t>
            </a:r>
            <a:r>
              <a:rPr lang="en-GB" err="1">
                <a:solidFill>
                  <a:srgbClr val="000000"/>
                </a:solidFill>
              </a:rPr>
              <a:t>produktiva</a:t>
            </a:r>
            <a:r>
              <a:rPr lang="en-GB">
                <a:solidFill>
                  <a:srgbClr val="000000"/>
                </a:solidFill>
              </a:rPr>
              <a:t> </a:t>
            </a:r>
            <a:r>
              <a:rPr lang="en-GB" err="1">
                <a:solidFill>
                  <a:srgbClr val="000000"/>
                </a:solidFill>
              </a:rPr>
              <a:t>skogsmarken</a:t>
            </a:r>
            <a:r>
              <a:rPr lang="en-GB">
                <a:solidFill>
                  <a:srgbClr val="000000"/>
                </a:solidFill>
              </a:rPr>
              <a:t> </a:t>
            </a:r>
            <a:r>
              <a:rPr lang="en-GB" err="1">
                <a:solidFill>
                  <a:srgbClr val="000000"/>
                </a:solidFill>
              </a:rPr>
              <a:t>är</a:t>
            </a:r>
            <a:r>
              <a:rPr lang="en-GB">
                <a:solidFill>
                  <a:srgbClr val="000000"/>
                </a:solidFill>
              </a:rPr>
              <a:t> </a:t>
            </a:r>
            <a:r>
              <a:rPr lang="en-GB" err="1">
                <a:solidFill>
                  <a:srgbClr val="000000"/>
                </a:solidFill>
              </a:rPr>
              <a:t>frivilligt</a:t>
            </a:r>
            <a:r>
              <a:rPr lang="en-GB">
                <a:solidFill>
                  <a:srgbClr val="000000"/>
                </a:solidFill>
              </a:rPr>
              <a:t> </a:t>
            </a:r>
            <a:r>
              <a:rPr lang="en-GB" err="1">
                <a:solidFill>
                  <a:srgbClr val="000000"/>
                </a:solidFill>
              </a:rPr>
              <a:t>avsatt</a:t>
            </a:r>
            <a:r>
              <a:rPr lang="en-GB">
                <a:solidFill>
                  <a:srgbClr val="000000"/>
                </a:solidFill>
              </a:rPr>
              <a:t>. </a:t>
            </a:r>
          </a:p>
          <a:p>
            <a:pPr marL="0" indent="0">
              <a:buNone/>
            </a:pPr>
            <a:r>
              <a:rPr lang="en-GB">
                <a:solidFill>
                  <a:srgbClr val="000000"/>
                </a:solidFill>
              </a:rPr>
              <a:t>Det </a:t>
            </a:r>
            <a:r>
              <a:rPr lang="en-GB" err="1">
                <a:solidFill>
                  <a:srgbClr val="000000"/>
                </a:solidFill>
              </a:rPr>
              <a:t>är</a:t>
            </a:r>
            <a:r>
              <a:rPr lang="en-GB">
                <a:solidFill>
                  <a:srgbClr val="000000"/>
                </a:solidFill>
              </a:rPr>
              <a:t> </a:t>
            </a:r>
            <a:r>
              <a:rPr lang="en-GB" err="1">
                <a:solidFill>
                  <a:srgbClr val="000000"/>
                </a:solidFill>
              </a:rPr>
              <a:t>områden</a:t>
            </a:r>
            <a:r>
              <a:rPr lang="en-GB">
                <a:solidFill>
                  <a:srgbClr val="000000"/>
                </a:solidFill>
              </a:rPr>
              <a:t> med </a:t>
            </a:r>
            <a:r>
              <a:rPr lang="en-GB" err="1">
                <a:solidFill>
                  <a:srgbClr val="000000"/>
                </a:solidFill>
              </a:rPr>
              <a:t>produktiv</a:t>
            </a:r>
            <a:r>
              <a:rPr lang="en-GB">
                <a:solidFill>
                  <a:srgbClr val="000000"/>
                </a:solidFill>
              </a:rPr>
              <a:t> </a:t>
            </a:r>
            <a:r>
              <a:rPr lang="en-GB" err="1">
                <a:solidFill>
                  <a:srgbClr val="000000"/>
                </a:solidFill>
              </a:rPr>
              <a:t>skogsmark</a:t>
            </a:r>
            <a:r>
              <a:rPr lang="en-GB">
                <a:solidFill>
                  <a:srgbClr val="000000"/>
                </a:solidFill>
              </a:rPr>
              <a:t> </a:t>
            </a:r>
            <a:r>
              <a:rPr lang="en-GB" err="1">
                <a:solidFill>
                  <a:srgbClr val="000000"/>
                </a:solidFill>
              </a:rPr>
              <a:t>där</a:t>
            </a:r>
            <a:r>
              <a:rPr lang="en-GB">
                <a:solidFill>
                  <a:srgbClr val="000000"/>
                </a:solidFill>
              </a:rPr>
              <a:t> </a:t>
            </a:r>
            <a:r>
              <a:rPr lang="en-GB" err="1">
                <a:solidFill>
                  <a:srgbClr val="000000"/>
                </a:solidFill>
              </a:rPr>
              <a:t>skogsägaren</a:t>
            </a:r>
            <a:r>
              <a:rPr lang="en-GB">
                <a:solidFill>
                  <a:srgbClr val="000000"/>
                </a:solidFill>
              </a:rPr>
              <a:t> </a:t>
            </a:r>
            <a:r>
              <a:rPr lang="en-GB" err="1">
                <a:solidFill>
                  <a:srgbClr val="000000"/>
                </a:solidFill>
              </a:rPr>
              <a:t>själv</a:t>
            </a:r>
            <a:r>
              <a:rPr lang="en-GB">
                <a:solidFill>
                  <a:srgbClr val="000000"/>
                </a:solidFill>
              </a:rPr>
              <a:t> tar </a:t>
            </a:r>
            <a:r>
              <a:rPr lang="en-GB" err="1">
                <a:solidFill>
                  <a:srgbClr val="000000"/>
                </a:solidFill>
              </a:rPr>
              <a:t>ansvar</a:t>
            </a:r>
            <a:r>
              <a:rPr lang="en-GB">
                <a:solidFill>
                  <a:srgbClr val="000000"/>
                </a:solidFill>
              </a:rPr>
              <a:t> för </a:t>
            </a:r>
            <a:r>
              <a:rPr lang="en-GB" err="1">
                <a:solidFill>
                  <a:srgbClr val="000000"/>
                </a:solidFill>
              </a:rPr>
              <a:t>att</a:t>
            </a:r>
            <a:r>
              <a:rPr lang="en-GB">
                <a:solidFill>
                  <a:srgbClr val="000000"/>
                </a:solidFill>
              </a:rPr>
              <a:t> </a:t>
            </a:r>
            <a:r>
              <a:rPr lang="en-GB" err="1">
                <a:solidFill>
                  <a:srgbClr val="000000"/>
                </a:solidFill>
              </a:rPr>
              <a:t>bevara</a:t>
            </a:r>
            <a:r>
              <a:rPr lang="en-GB">
                <a:solidFill>
                  <a:srgbClr val="000000"/>
                </a:solidFill>
              </a:rPr>
              <a:t> </a:t>
            </a:r>
            <a:r>
              <a:rPr lang="en-GB" err="1">
                <a:solidFill>
                  <a:srgbClr val="000000"/>
                </a:solidFill>
              </a:rPr>
              <a:t>naturvärden</a:t>
            </a:r>
            <a:r>
              <a:rPr lang="en-GB">
                <a:solidFill>
                  <a:srgbClr val="000000"/>
                </a:solidFill>
              </a:rPr>
              <a:t>, </a:t>
            </a:r>
            <a:r>
              <a:rPr lang="en-GB" err="1">
                <a:solidFill>
                  <a:srgbClr val="000000"/>
                </a:solidFill>
              </a:rPr>
              <a:t>kulturmiljöer</a:t>
            </a:r>
            <a:r>
              <a:rPr lang="en-GB">
                <a:solidFill>
                  <a:srgbClr val="000000"/>
                </a:solidFill>
              </a:rPr>
              <a:t> </a:t>
            </a:r>
            <a:r>
              <a:rPr lang="en-GB" err="1">
                <a:solidFill>
                  <a:srgbClr val="000000"/>
                </a:solidFill>
              </a:rPr>
              <a:t>eller</a:t>
            </a:r>
            <a:r>
              <a:rPr lang="en-GB">
                <a:solidFill>
                  <a:srgbClr val="000000"/>
                </a:solidFill>
              </a:rPr>
              <a:t> </a:t>
            </a:r>
            <a:r>
              <a:rPr lang="en-GB" err="1">
                <a:solidFill>
                  <a:srgbClr val="000000"/>
                </a:solidFill>
              </a:rPr>
              <a:t>sociala</a:t>
            </a:r>
            <a:r>
              <a:rPr lang="en-GB">
                <a:solidFill>
                  <a:srgbClr val="000000"/>
                </a:solidFill>
              </a:rPr>
              <a:t> </a:t>
            </a:r>
            <a:r>
              <a:rPr lang="en-GB" err="1">
                <a:solidFill>
                  <a:srgbClr val="000000"/>
                </a:solidFill>
              </a:rPr>
              <a:t>värden</a:t>
            </a:r>
            <a:r>
              <a:rPr lang="en-GB">
                <a:solidFill>
                  <a:srgbClr val="000000"/>
                </a:solidFill>
              </a:rPr>
              <a:t>.</a:t>
            </a:r>
          </a:p>
        </p:txBody>
      </p:sp>
    </p:spTree>
    <p:extLst>
      <p:ext uri="{BB962C8B-B14F-4D97-AF65-F5344CB8AC3E}">
        <p14:creationId xmlns:p14="http://schemas.microsoft.com/office/powerpoint/2010/main" val="3103308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D1F14-3EA8-1979-541F-72CCD85CDD15}"/>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3A7D6A5F-E862-D2DA-B553-05E8424A645E}"/>
              </a:ext>
            </a:extLst>
          </p:cNvPr>
          <p:cNvSpPr>
            <a:spLocks noGrp="1"/>
          </p:cNvSpPr>
          <p:nvPr>
            <p:ph type="title"/>
          </p:nvPr>
        </p:nvSpPr>
        <p:spPr/>
        <p:txBody>
          <a:bodyPr/>
          <a:lstStyle/>
          <a:p>
            <a:r>
              <a:rPr lang="sv-SE"/>
              <a:t>Två etablerade certifieringar</a:t>
            </a:r>
          </a:p>
        </p:txBody>
      </p:sp>
      <p:sp>
        <p:nvSpPr>
          <p:cNvPr id="3" name="Platshållare för text 2">
            <a:extLst>
              <a:ext uri="{FF2B5EF4-FFF2-40B4-BE49-F238E27FC236}">
                <a16:creationId xmlns:a16="http://schemas.microsoft.com/office/drawing/2014/main" id="{645C93FD-AA73-6F97-3F84-5BF6128F53E1}"/>
              </a:ext>
            </a:extLst>
          </p:cNvPr>
          <p:cNvSpPr>
            <a:spLocks noGrp="1"/>
          </p:cNvSpPr>
          <p:nvPr>
            <p:ph type="body" sz="quarter" idx="16"/>
          </p:nvPr>
        </p:nvSpPr>
        <p:spPr/>
        <p:txBody>
          <a:bodyPr/>
          <a:lstStyle/>
          <a:p>
            <a:r>
              <a:rPr lang="sv-SE" dirty="0"/>
              <a:t>Källa: </a:t>
            </a:r>
            <a:r>
              <a:rPr lang="en-GB" dirty="0" err="1"/>
              <a:t>Riksskogstaxeringen</a:t>
            </a:r>
            <a:r>
              <a:rPr lang="en-GB" dirty="0"/>
              <a:t> 2024</a:t>
            </a:r>
          </a:p>
        </p:txBody>
      </p:sp>
      <p:sp>
        <p:nvSpPr>
          <p:cNvPr id="5" name="Platshållare för text 4">
            <a:extLst>
              <a:ext uri="{FF2B5EF4-FFF2-40B4-BE49-F238E27FC236}">
                <a16:creationId xmlns:a16="http://schemas.microsoft.com/office/drawing/2014/main" id="{1E577235-ED50-CCD1-91C2-F50140BE70E3}"/>
              </a:ext>
            </a:extLst>
          </p:cNvPr>
          <p:cNvSpPr>
            <a:spLocks noGrp="1"/>
          </p:cNvSpPr>
          <p:nvPr>
            <p:ph type="body" sz="quarter" idx="17"/>
          </p:nvPr>
        </p:nvSpPr>
        <p:spPr/>
        <p:txBody>
          <a:bodyPr/>
          <a:lstStyle/>
          <a:p>
            <a:pPr marL="0" indent="0">
              <a:buNone/>
            </a:pPr>
            <a:r>
              <a:rPr lang="sv-SE"/>
              <a:t>I Sverige finns det två etablerade, internationella certifieringar för ansvarsfullt skogsbruk, PEFC och FSC. </a:t>
            </a:r>
          </a:p>
          <a:p>
            <a:pPr marL="0" indent="0">
              <a:buNone/>
            </a:pPr>
            <a:r>
              <a:rPr lang="sv-SE"/>
              <a:t>Den produktiva skogsmarks­arealen som var certifierad uppgick 2023 till </a:t>
            </a:r>
            <a:r>
              <a:rPr lang="en-GB" err="1"/>
              <a:t>knappt</a:t>
            </a:r>
            <a:r>
              <a:rPr lang="en-GB"/>
              <a:t> </a:t>
            </a:r>
            <a:r>
              <a:rPr lang="sv-SE"/>
              <a:t>14,7 miljoner hektar. Det är </a:t>
            </a:r>
            <a:br>
              <a:rPr lang="sv-SE"/>
            </a:br>
            <a:r>
              <a:rPr lang="sv-SE"/>
              <a:t>67 procent av all produktiv skogsmark ­utanför </a:t>
            </a:r>
            <a:br>
              <a:rPr lang="sv-SE"/>
            </a:br>
            <a:r>
              <a:rPr lang="sv-SE"/>
              <a:t>formellt skydd.</a:t>
            </a:r>
          </a:p>
          <a:p>
            <a:pPr marL="0" indent="0">
              <a:buNone/>
            </a:pPr>
            <a:endParaRPr lang="sv-SE"/>
          </a:p>
        </p:txBody>
      </p:sp>
      <p:sp>
        <p:nvSpPr>
          <p:cNvPr id="7" name="Platshållare för sidfot 18">
            <a:extLst>
              <a:ext uri="{FF2B5EF4-FFF2-40B4-BE49-F238E27FC236}">
                <a16:creationId xmlns:a16="http://schemas.microsoft.com/office/drawing/2014/main" id="{1C6AD79C-1054-B3EE-78CB-EF9AE8AEB90D}"/>
              </a:ext>
            </a:extLst>
          </p:cNvPr>
          <p:cNvSpPr>
            <a:spLocks noGrp="1"/>
          </p:cNvSpPr>
          <p:nvPr>
            <p:ph type="ftr" sz="quarter" idx="19"/>
          </p:nvPr>
        </p:nvSpPr>
        <p:spPr>
          <a:xfrm>
            <a:off x="338138" y="254033"/>
            <a:ext cx="4765487" cy="264728"/>
          </a:xfrm>
        </p:spPr>
        <p:txBody>
          <a:bodyPr/>
          <a:lstStyle/>
          <a:p>
            <a:r>
              <a:rPr lang="sv-SE" dirty="0"/>
              <a:t>Fakta om svensk skogsindustri</a:t>
            </a:r>
          </a:p>
          <a:p>
            <a:endParaRPr lang="sv-SE" dirty="0"/>
          </a:p>
        </p:txBody>
      </p:sp>
      <p:pic>
        <p:nvPicPr>
          <p:cNvPr id="13" name="Picture 12">
            <a:extLst>
              <a:ext uri="{FF2B5EF4-FFF2-40B4-BE49-F238E27FC236}">
                <a16:creationId xmlns:a16="http://schemas.microsoft.com/office/drawing/2014/main" id="{5AB85CF5-351F-E259-6F7F-B070D3B0EB7E}"/>
              </a:ext>
            </a:extLst>
          </p:cNvPr>
          <p:cNvPicPr>
            <a:picLocks noChangeAspect="1"/>
          </p:cNvPicPr>
          <p:nvPr/>
        </p:nvPicPr>
        <p:blipFill>
          <a:blip r:embed="rId3"/>
          <a:srcRect l="50000"/>
          <a:stretch>
            <a:fillRect/>
          </a:stretch>
        </p:blipFill>
        <p:spPr>
          <a:xfrm>
            <a:off x="6096000" y="-1"/>
            <a:ext cx="6096000" cy="6858000"/>
          </a:xfrm>
          <a:prstGeom prst="rect">
            <a:avLst/>
          </a:prstGeom>
        </p:spPr>
      </p:pic>
    </p:spTree>
    <p:extLst>
      <p:ext uri="{BB962C8B-B14F-4D97-AF65-F5344CB8AC3E}">
        <p14:creationId xmlns:p14="http://schemas.microsoft.com/office/powerpoint/2010/main" val="779810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1CF5F-B9C5-A8FA-2F42-4D123073369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C1B0343-9009-3978-272E-E647EC20EB63}"/>
              </a:ext>
            </a:extLst>
          </p:cNvPr>
          <p:cNvPicPr>
            <a:picLocks noChangeAspect="1"/>
          </p:cNvPicPr>
          <p:nvPr/>
        </p:nvPicPr>
        <p:blipFill>
          <a:blip r:embed="rId3"/>
          <a:srcRect t="31355"/>
          <a:stretch>
            <a:fillRect/>
          </a:stretch>
        </p:blipFill>
        <p:spPr>
          <a:xfrm>
            <a:off x="0" y="2150347"/>
            <a:ext cx="12192000" cy="4707652"/>
          </a:xfrm>
          <a:prstGeom prst="rect">
            <a:avLst/>
          </a:prstGeom>
        </p:spPr>
      </p:pic>
      <p:sp>
        <p:nvSpPr>
          <p:cNvPr id="2" name="Rubrik 1">
            <a:extLst>
              <a:ext uri="{FF2B5EF4-FFF2-40B4-BE49-F238E27FC236}">
                <a16:creationId xmlns:a16="http://schemas.microsoft.com/office/drawing/2014/main" id="{6B3B93ED-02EC-9A3F-7626-B30D8429BACB}"/>
              </a:ext>
            </a:extLst>
          </p:cNvPr>
          <p:cNvSpPr>
            <a:spLocks noGrp="1"/>
          </p:cNvSpPr>
          <p:nvPr>
            <p:ph type="title"/>
          </p:nvPr>
        </p:nvSpPr>
        <p:spPr>
          <a:xfrm>
            <a:off x="318295" y="925533"/>
            <a:ext cx="5706268" cy="547668"/>
          </a:xfrm>
        </p:spPr>
        <p:txBody>
          <a:bodyPr/>
          <a:lstStyle/>
          <a:p>
            <a:r>
              <a:rPr lang="sv-SE" dirty="0"/>
              <a:t>Världens skogar</a:t>
            </a:r>
          </a:p>
        </p:txBody>
      </p:sp>
      <p:sp>
        <p:nvSpPr>
          <p:cNvPr id="4" name="Platshållare för text 3">
            <a:extLst>
              <a:ext uri="{FF2B5EF4-FFF2-40B4-BE49-F238E27FC236}">
                <a16:creationId xmlns:a16="http://schemas.microsoft.com/office/drawing/2014/main" id="{7260E248-E333-2A2F-2ECD-1792582B1B57}"/>
              </a:ext>
            </a:extLst>
          </p:cNvPr>
          <p:cNvSpPr>
            <a:spLocks noGrp="1"/>
          </p:cNvSpPr>
          <p:nvPr>
            <p:ph type="body" sz="quarter" idx="16"/>
          </p:nvPr>
        </p:nvSpPr>
        <p:spPr/>
        <p:txBody>
          <a:bodyPr/>
          <a:lstStyle/>
          <a:p>
            <a:r>
              <a:rPr lang="sv-SE"/>
              <a:t>Källa: Skogsindustrierna, FAO</a:t>
            </a:r>
          </a:p>
        </p:txBody>
      </p:sp>
      <p:sp>
        <p:nvSpPr>
          <p:cNvPr id="7" name="Platshållare för sidfot 4">
            <a:extLst>
              <a:ext uri="{FF2B5EF4-FFF2-40B4-BE49-F238E27FC236}">
                <a16:creationId xmlns:a16="http://schemas.microsoft.com/office/drawing/2014/main" id="{A33065AB-01A6-539B-D28F-C98DE3AB5689}"/>
              </a:ext>
            </a:extLst>
          </p:cNvPr>
          <p:cNvSpPr>
            <a:spLocks noGrp="1"/>
          </p:cNvSpPr>
          <p:nvPr>
            <p:ph type="ftr" sz="quarter" idx="11"/>
          </p:nvPr>
        </p:nvSpPr>
        <p:spPr>
          <a:xfrm>
            <a:off x="338138" y="254033"/>
            <a:ext cx="4765487" cy="264728"/>
          </a:xfrm>
        </p:spPr>
        <p:txBody>
          <a:bodyPr/>
          <a:lstStyle/>
          <a:p>
            <a:r>
              <a:rPr lang="sv-SE" dirty="0"/>
              <a:t>Fakta om svensk skogsindustri</a:t>
            </a:r>
          </a:p>
          <a:p>
            <a:endParaRPr lang="sv-SE" dirty="0"/>
          </a:p>
        </p:txBody>
      </p:sp>
      <p:sp>
        <p:nvSpPr>
          <p:cNvPr id="3" name="TextBox 2">
            <a:extLst>
              <a:ext uri="{FF2B5EF4-FFF2-40B4-BE49-F238E27FC236}">
                <a16:creationId xmlns:a16="http://schemas.microsoft.com/office/drawing/2014/main" id="{A7D555BA-4659-354A-3A07-06C7A4889A4D}"/>
              </a:ext>
            </a:extLst>
          </p:cNvPr>
          <p:cNvSpPr txBox="1"/>
          <p:nvPr/>
        </p:nvSpPr>
        <p:spPr>
          <a:xfrm>
            <a:off x="9012238" y="2470150"/>
            <a:ext cx="2844800" cy="3323987"/>
          </a:xfrm>
          <a:prstGeom prst="rect">
            <a:avLst/>
          </a:prstGeom>
          <a:noFill/>
        </p:spPr>
        <p:txBody>
          <a:bodyPr wrap="square" lIns="0" tIns="0" rIns="0" bIns="0" rtlCol="0">
            <a:spAutoFit/>
          </a:bodyPr>
          <a:lstStyle/>
          <a:p>
            <a:r>
              <a:rPr lang="sv-SE" sz="1200" b="1" dirty="0">
                <a:latin typeface="+mj-lt"/>
                <a:cs typeface="Arial" panose="020B0604020202020204" pitchFamily="34" charset="0"/>
              </a:rPr>
              <a:t>Total area i världen</a:t>
            </a:r>
          </a:p>
          <a:p>
            <a:endParaRPr lang="sv-SE" sz="1200" dirty="0">
              <a:latin typeface="+mj-lt"/>
              <a:cs typeface="Arial" panose="020B0604020202020204" pitchFamily="34" charset="0"/>
            </a:endParaRPr>
          </a:p>
          <a:p>
            <a:r>
              <a:rPr lang="sv-SE" sz="1200" dirty="0">
                <a:latin typeface="+mj-lt"/>
                <a:cs typeface="Arial" panose="020B0604020202020204" pitchFamily="34" charset="0"/>
              </a:rPr>
              <a:t>Afrika: 624 </a:t>
            </a:r>
            <a:r>
              <a:rPr lang="sv-SE" sz="1200" dirty="0" err="1">
                <a:latin typeface="+mj-lt"/>
                <a:cs typeface="Arial" panose="020B0604020202020204" pitchFamily="34" charset="0"/>
              </a:rPr>
              <a:t>milj</a:t>
            </a:r>
            <a:r>
              <a:rPr lang="sv-SE" sz="1200" dirty="0">
                <a:latin typeface="+mj-lt"/>
                <a:cs typeface="Arial" panose="020B0604020202020204" pitchFamily="34" charset="0"/>
              </a:rPr>
              <a:t> ha </a:t>
            </a:r>
          </a:p>
          <a:p>
            <a:r>
              <a:rPr lang="sv-SE" sz="1200" dirty="0">
                <a:latin typeface="+mj-lt"/>
                <a:cs typeface="Arial" panose="020B0604020202020204" pitchFamily="34" charset="0"/>
              </a:rPr>
              <a:t>Oceanien: 174 </a:t>
            </a:r>
            <a:r>
              <a:rPr lang="sv-SE" sz="1200" dirty="0" err="1">
                <a:latin typeface="+mj-lt"/>
                <a:cs typeface="Arial" panose="020B0604020202020204" pitchFamily="34" charset="0"/>
              </a:rPr>
              <a:t>milj</a:t>
            </a:r>
            <a:r>
              <a:rPr lang="sv-SE" sz="1200" dirty="0">
                <a:latin typeface="+mj-lt"/>
                <a:cs typeface="Arial" panose="020B0604020202020204" pitchFamily="34" charset="0"/>
              </a:rPr>
              <a:t> ha</a:t>
            </a:r>
          </a:p>
          <a:p>
            <a:r>
              <a:rPr lang="sv-SE" sz="1200" dirty="0">
                <a:latin typeface="+mj-lt"/>
                <a:cs typeface="Arial" panose="020B0604020202020204" pitchFamily="34" charset="0"/>
              </a:rPr>
              <a:t>Sydamerika: 842 </a:t>
            </a:r>
            <a:r>
              <a:rPr lang="sv-SE" sz="1200" dirty="0" err="1">
                <a:latin typeface="+mj-lt"/>
                <a:cs typeface="Arial" panose="020B0604020202020204" pitchFamily="34" charset="0"/>
              </a:rPr>
              <a:t>milj</a:t>
            </a:r>
            <a:r>
              <a:rPr lang="sv-SE" sz="1200" dirty="0">
                <a:latin typeface="+mj-lt"/>
                <a:cs typeface="Arial" panose="020B0604020202020204" pitchFamily="34" charset="0"/>
              </a:rPr>
              <a:t> ha </a:t>
            </a:r>
          </a:p>
          <a:p>
            <a:r>
              <a:rPr lang="sv-SE" sz="1200" dirty="0">
                <a:latin typeface="+mj-lt"/>
                <a:cs typeface="Arial" panose="020B0604020202020204" pitchFamily="34" charset="0"/>
              </a:rPr>
              <a:t>Asien 593: </a:t>
            </a:r>
            <a:r>
              <a:rPr lang="sv-SE" sz="1200" dirty="0" err="1">
                <a:latin typeface="+mj-lt"/>
                <a:cs typeface="Arial" panose="020B0604020202020204" pitchFamily="34" charset="0"/>
              </a:rPr>
              <a:t>milj</a:t>
            </a:r>
            <a:r>
              <a:rPr lang="sv-SE" sz="1200" dirty="0">
                <a:latin typeface="+mj-lt"/>
                <a:cs typeface="Arial" panose="020B0604020202020204" pitchFamily="34" charset="0"/>
              </a:rPr>
              <a:t> ha </a:t>
            </a:r>
          </a:p>
          <a:p>
            <a:r>
              <a:rPr lang="sv-SE" sz="1200" dirty="0">
                <a:latin typeface="+mj-lt"/>
                <a:cs typeface="Arial" panose="020B0604020202020204" pitchFamily="34" charset="0"/>
              </a:rPr>
              <a:t>Nord- och Centralamerika: 751milj ha</a:t>
            </a:r>
          </a:p>
          <a:p>
            <a:r>
              <a:rPr lang="sv-SE" sz="1200" dirty="0">
                <a:latin typeface="+mj-lt"/>
                <a:cs typeface="Arial" panose="020B0604020202020204" pitchFamily="34" charset="0"/>
              </a:rPr>
              <a:t>Europa (</a:t>
            </a:r>
            <a:r>
              <a:rPr lang="sv-SE" sz="1200" dirty="0" err="1">
                <a:latin typeface="+mj-lt"/>
                <a:cs typeface="Arial" panose="020B0604020202020204" pitchFamily="34" charset="0"/>
              </a:rPr>
              <a:t>inkl</a:t>
            </a:r>
            <a:r>
              <a:rPr lang="sv-SE" sz="1200" dirty="0">
                <a:latin typeface="+mj-lt"/>
                <a:cs typeface="Arial" panose="020B0604020202020204" pitchFamily="34" charset="0"/>
              </a:rPr>
              <a:t> Ryssland): 1 015 </a:t>
            </a:r>
            <a:r>
              <a:rPr lang="sv-SE" sz="1200" dirty="0" err="1">
                <a:latin typeface="+mj-lt"/>
                <a:cs typeface="Arial" panose="020B0604020202020204" pitchFamily="34" charset="0"/>
              </a:rPr>
              <a:t>milj</a:t>
            </a:r>
            <a:r>
              <a:rPr lang="sv-SE" sz="1200" dirty="0">
                <a:latin typeface="+mj-lt"/>
                <a:cs typeface="Arial" panose="020B0604020202020204" pitchFamily="34" charset="0"/>
              </a:rPr>
              <a:t> ha </a:t>
            </a:r>
          </a:p>
          <a:p>
            <a:endParaRPr lang="sv-SE" sz="1200" dirty="0">
              <a:latin typeface="+mj-lt"/>
              <a:cs typeface="Arial" panose="020B0604020202020204" pitchFamily="34" charset="0"/>
            </a:endParaRPr>
          </a:p>
          <a:p>
            <a:r>
              <a:rPr lang="en-GB" sz="1200" dirty="0">
                <a:latin typeface="+mj-lt"/>
              </a:rPr>
              <a:t>Europa </a:t>
            </a:r>
            <a:r>
              <a:rPr lang="en-GB" sz="1200" dirty="0" err="1">
                <a:latin typeface="+mj-lt"/>
              </a:rPr>
              <a:t>är</a:t>
            </a:r>
            <a:r>
              <a:rPr lang="en-GB" sz="1200" dirty="0">
                <a:latin typeface="+mj-lt"/>
              </a:rPr>
              <a:t> den </a:t>
            </a:r>
            <a:r>
              <a:rPr lang="en-GB" sz="1200" dirty="0" err="1">
                <a:latin typeface="+mj-lt"/>
              </a:rPr>
              <a:t>världsdel</a:t>
            </a:r>
            <a:r>
              <a:rPr lang="en-GB" sz="1200" dirty="0">
                <a:latin typeface="+mj-lt"/>
              </a:rPr>
              <a:t> </a:t>
            </a:r>
            <a:r>
              <a:rPr lang="en-GB" sz="1200" dirty="0" err="1">
                <a:latin typeface="+mj-lt"/>
              </a:rPr>
              <a:t>som</a:t>
            </a:r>
            <a:r>
              <a:rPr lang="en-GB" sz="1200" dirty="0">
                <a:latin typeface="+mj-lt"/>
              </a:rPr>
              <a:t> </a:t>
            </a:r>
            <a:r>
              <a:rPr lang="en-GB" sz="1200" dirty="0" err="1">
                <a:latin typeface="+mj-lt"/>
              </a:rPr>
              <a:t>har</a:t>
            </a:r>
            <a:r>
              <a:rPr lang="en-GB" sz="1200" dirty="0">
                <a:latin typeface="+mj-lt"/>
              </a:rPr>
              <a:t> </a:t>
            </a:r>
            <a:br>
              <a:rPr lang="en-GB" sz="1200" dirty="0">
                <a:latin typeface="+mj-lt"/>
              </a:rPr>
            </a:br>
            <a:r>
              <a:rPr lang="en-GB" sz="1200" dirty="0" err="1">
                <a:latin typeface="+mj-lt"/>
              </a:rPr>
              <a:t>mest</a:t>
            </a:r>
            <a:r>
              <a:rPr lang="en-GB" sz="1200" dirty="0">
                <a:latin typeface="+mj-lt"/>
              </a:rPr>
              <a:t> </a:t>
            </a:r>
            <a:r>
              <a:rPr lang="en-GB" sz="1200" dirty="0" err="1">
                <a:latin typeface="+mj-lt"/>
              </a:rPr>
              <a:t>skog</a:t>
            </a:r>
            <a:r>
              <a:rPr lang="en-GB" sz="1200" dirty="0">
                <a:latin typeface="+mj-lt"/>
              </a:rPr>
              <a:t>, </a:t>
            </a:r>
            <a:r>
              <a:rPr lang="en-GB" sz="1200" dirty="0" err="1">
                <a:latin typeface="+mj-lt"/>
              </a:rPr>
              <a:t>och</a:t>
            </a:r>
            <a:r>
              <a:rPr lang="en-GB" sz="1200" dirty="0">
                <a:latin typeface="+mj-lt"/>
              </a:rPr>
              <a:t> </a:t>
            </a:r>
            <a:r>
              <a:rPr lang="en-GB" sz="1200" dirty="0" err="1">
                <a:latin typeface="+mj-lt"/>
              </a:rPr>
              <a:t>skogen</a:t>
            </a:r>
            <a:r>
              <a:rPr lang="en-GB" sz="1200" dirty="0">
                <a:latin typeface="+mj-lt"/>
              </a:rPr>
              <a:t> </a:t>
            </a:r>
            <a:r>
              <a:rPr lang="en-GB" sz="1200" dirty="0" err="1">
                <a:latin typeface="+mj-lt"/>
              </a:rPr>
              <a:t>täcker</a:t>
            </a:r>
            <a:r>
              <a:rPr lang="en-GB" sz="1200" dirty="0">
                <a:latin typeface="+mj-lt"/>
              </a:rPr>
              <a:t> </a:t>
            </a:r>
            <a:br>
              <a:rPr lang="en-GB" sz="1200" dirty="0">
                <a:latin typeface="+mj-lt"/>
              </a:rPr>
            </a:br>
            <a:r>
              <a:rPr lang="en-GB" sz="1200" dirty="0">
                <a:latin typeface="+mj-lt"/>
              </a:rPr>
              <a:t>39 </a:t>
            </a:r>
            <a:r>
              <a:rPr lang="en-GB" sz="1200" dirty="0" err="1">
                <a:latin typeface="+mj-lt"/>
              </a:rPr>
              <a:t>procent</a:t>
            </a:r>
            <a:r>
              <a:rPr lang="en-GB" sz="1200" dirty="0">
                <a:latin typeface="+mj-lt"/>
              </a:rPr>
              <a:t> </a:t>
            </a:r>
            <a:r>
              <a:rPr lang="en-GB" sz="1200" dirty="0" err="1">
                <a:latin typeface="+mj-lt"/>
              </a:rPr>
              <a:t>av</a:t>
            </a:r>
            <a:r>
              <a:rPr lang="en-GB" sz="1200" dirty="0">
                <a:latin typeface="+mj-lt"/>
              </a:rPr>
              <a:t> EU:s </a:t>
            </a:r>
            <a:r>
              <a:rPr lang="en-GB" sz="1200" dirty="0" err="1">
                <a:latin typeface="+mj-lt"/>
              </a:rPr>
              <a:t>landyta</a:t>
            </a:r>
            <a:r>
              <a:rPr lang="en-GB" sz="1200" dirty="0">
                <a:latin typeface="+mj-lt"/>
              </a:rPr>
              <a:t>. </a:t>
            </a:r>
          </a:p>
          <a:p>
            <a:endParaRPr lang="en-GB" sz="1200" dirty="0">
              <a:latin typeface="+mj-lt"/>
            </a:endParaRPr>
          </a:p>
          <a:p>
            <a:r>
              <a:rPr lang="en-GB" sz="1200" dirty="0" err="1">
                <a:latin typeface="+mj-lt"/>
              </a:rPr>
              <a:t>Totalt</a:t>
            </a:r>
            <a:r>
              <a:rPr lang="en-GB" sz="1200" dirty="0">
                <a:latin typeface="+mj-lt"/>
              </a:rPr>
              <a:t> </a:t>
            </a:r>
            <a:r>
              <a:rPr lang="en-GB" sz="1200" dirty="0" err="1">
                <a:latin typeface="+mj-lt"/>
              </a:rPr>
              <a:t>finns</a:t>
            </a:r>
            <a:r>
              <a:rPr lang="en-GB" sz="1200" dirty="0">
                <a:latin typeface="+mj-lt"/>
              </a:rPr>
              <a:t> det 160 </a:t>
            </a:r>
            <a:r>
              <a:rPr lang="en-GB" sz="1200" dirty="0" err="1">
                <a:latin typeface="+mj-lt"/>
              </a:rPr>
              <a:t>miljoner</a:t>
            </a:r>
            <a:r>
              <a:rPr lang="en-GB" sz="1200" dirty="0">
                <a:latin typeface="+mj-lt"/>
              </a:rPr>
              <a:t> </a:t>
            </a:r>
            <a:br>
              <a:rPr lang="en-GB" sz="1200" dirty="0">
                <a:latin typeface="+mj-lt"/>
              </a:rPr>
            </a:br>
            <a:r>
              <a:rPr lang="en-GB" sz="1200" dirty="0" err="1">
                <a:latin typeface="+mj-lt"/>
              </a:rPr>
              <a:t>hektar</a:t>
            </a:r>
            <a:r>
              <a:rPr lang="en-GB" sz="1200" dirty="0">
                <a:latin typeface="+mj-lt"/>
              </a:rPr>
              <a:t> </a:t>
            </a:r>
            <a:r>
              <a:rPr lang="en-GB" sz="1200" dirty="0" err="1">
                <a:latin typeface="+mj-lt"/>
              </a:rPr>
              <a:t>skog</a:t>
            </a:r>
            <a:r>
              <a:rPr lang="en-GB" sz="1200" dirty="0">
                <a:latin typeface="+mj-lt"/>
              </a:rPr>
              <a:t> </a:t>
            </a:r>
            <a:r>
              <a:rPr lang="en-GB" sz="1200" dirty="0" err="1">
                <a:latin typeface="+mj-lt"/>
              </a:rPr>
              <a:t>i</a:t>
            </a:r>
            <a:r>
              <a:rPr lang="en-GB" sz="1200" dirty="0">
                <a:latin typeface="+mj-lt"/>
              </a:rPr>
              <a:t> Europa (2022).</a:t>
            </a:r>
          </a:p>
          <a:p>
            <a:r>
              <a:rPr lang="en-GB" sz="1200" dirty="0">
                <a:latin typeface="+mj-lt"/>
              </a:rPr>
              <a:t>Det </a:t>
            </a:r>
            <a:r>
              <a:rPr lang="en-GB" sz="1200" dirty="0" err="1">
                <a:latin typeface="+mj-lt"/>
              </a:rPr>
              <a:t>är</a:t>
            </a:r>
            <a:r>
              <a:rPr lang="en-GB" sz="1200" dirty="0">
                <a:latin typeface="+mj-lt"/>
              </a:rPr>
              <a:t> </a:t>
            </a:r>
            <a:r>
              <a:rPr lang="en-GB" sz="1200" dirty="0" err="1">
                <a:latin typeface="+mj-lt"/>
              </a:rPr>
              <a:t>en</a:t>
            </a:r>
            <a:r>
              <a:rPr lang="en-GB" sz="1200" dirty="0">
                <a:latin typeface="+mj-lt"/>
              </a:rPr>
              <a:t> </a:t>
            </a:r>
            <a:r>
              <a:rPr lang="en-GB" sz="1200" dirty="0" err="1">
                <a:latin typeface="+mj-lt"/>
              </a:rPr>
              <a:t>ökning</a:t>
            </a:r>
            <a:r>
              <a:rPr lang="en-GB" sz="1200" dirty="0">
                <a:latin typeface="+mj-lt"/>
              </a:rPr>
              <a:t> med </a:t>
            </a:r>
            <a:br>
              <a:rPr lang="en-GB" sz="1200" dirty="0">
                <a:latin typeface="+mj-lt"/>
              </a:rPr>
            </a:br>
            <a:r>
              <a:rPr lang="en-GB" sz="1200" dirty="0">
                <a:latin typeface="+mj-lt"/>
              </a:rPr>
              <a:t>5,5 </a:t>
            </a:r>
            <a:r>
              <a:rPr lang="en-GB" sz="1200" dirty="0" err="1">
                <a:latin typeface="+mj-lt"/>
              </a:rPr>
              <a:t>procent</a:t>
            </a:r>
            <a:r>
              <a:rPr lang="en-GB" sz="1200" dirty="0">
                <a:latin typeface="+mj-lt"/>
              </a:rPr>
              <a:t> sedan </a:t>
            </a:r>
            <a:r>
              <a:rPr lang="en-GB" sz="1200" dirty="0" err="1">
                <a:latin typeface="+mj-lt"/>
              </a:rPr>
              <a:t>år</a:t>
            </a:r>
            <a:r>
              <a:rPr lang="en-GB" sz="1200" dirty="0">
                <a:latin typeface="+mj-lt"/>
              </a:rPr>
              <a:t> 2000.</a:t>
            </a:r>
          </a:p>
          <a:p>
            <a:endParaRPr lang="sv-SE" sz="1200" dirty="0">
              <a:latin typeface="+mj-lt"/>
              <a:cs typeface="Arial" panose="020B0604020202020204" pitchFamily="34" charset="0"/>
            </a:endParaRPr>
          </a:p>
        </p:txBody>
      </p:sp>
    </p:spTree>
    <p:extLst>
      <p:ext uri="{BB962C8B-B14F-4D97-AF65-F5344CB8AC3E}">
        <p14:creationId xmlns:p14="http://schemas.microsoft.com/office/powerpoint/2010/main" val="58216145"/>
      </p:ext>
    </p:extLst>
  </p:cSld>
  <p:clrMapOvr>
    <a:masterClrMapping/>
  </p:clrMapOvr>
</p:sld>
</file>

<file path=ppt/theme/theme1.xml><?xml version="1.0" encoding="utf-8"?>
<a:theme xmlns:a="http://schemas.openxmlformats.org/drawingml/2006/main" name="Skogsindustrierna">
  <a:themeElements>
    <a:clrScheme name="Skogsindustrierna">
      <a:dk1>
        <a:sysClr val="windowText" lastClr="000000"/>
      </a:dk1>
      <a:lt1>
        <a:sysClr val="window" lastClr="FFFFFF"/>
      </a:lt1>
      <a:dk2>
        <a:srgbClr val="506441"/>
      </a:dk2>
      <a:lt2>
        <a:srgbClr val="F7F3ED"/>
      </a:lt2>
      <a:accent1>
        <a:srgbClr val="87C387"/>
      </a:accent1>
      <a:accent2>
        <a:srgbClr val="2D8E2D"/>
      </a:accent2>
      <a:accent3>
        <a:srgbClr val="EF8246"/>
      </a:accent3>
      <a:accent4>
        <a:srgbClr val="99E0E5"/>
      </a:accent4>
      <a:accent5>
        <a:srgbClr val="F3DA72"/>
      </a:accent5>
      <a:accent6>
        <a:srgbClr val="A09F8E"/>
      </a:accent6>
      <a:hlink>
        <a:srgbClr val="000000"/>
      </a:hlink>
      <a:folHlink>
        <a:srgbClr val="000000"/>
      </a:folHlink>
    </a:clrScheme>
    <a:fontScheme name="Skogsindustrierna">
      <a:majorFont>
        <a:latin typeface="Century Gothic"/>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1500" dirty="0" err="1" smtClean="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500" dirty="0" err="1">
            <a:cs typeface="Arial" panose="020B0604020202020204" pitchFamily="34" charset="0"/>
          </a:defRPr>
        </a:defPPr>
      </a:lstStyle>
    </a:txDef>
  </a:objectDefaults>
  <a:extraClrSchemeLst/>
  <a:custClrLst>
    <a:custClr name="Kantarell 100%">
      <a:srgbClr val="EF8246"/>
    </a:custClr>
    <a:custClr name="Solgul 100%">
      <a:srgbClr val="F3DA72"/>
    </a:custClr>
    <a:custClr name="Äppel 100%">
      <a:srgbClr val="87C387"/>
    </a:custClr>
    <a:custClr name="Skog 100%">
      <a:srgbClr val="2D8E2D"/>
    </a:custClr>
    <a:custClr name="Ocean 100%">
      <a:srgbClr val="00B1BF"/>
    </a:custClr>
    <a:custClr name="Bordeaux 100%">
      <a:srgbClr val="B0173E"/>
    </a:custClr>
    <a:custClr name="Berg 100%">
      <a:srgbClr val="666666"/>
    </a:custClr>
    <a:custClr>
      <a:srgbClr val="FFFFFF"/>
    </a:custClr>
    <a:custClr>
      <a:srgbClr val="FFFFFF"/>
    </a:custClr>
    <a:custClr>
      <a:srgbClr val="FFFFFF"/>
    </a:custClr>
    <a:custClr name="Kantarell 40%">
      <a:srgbClr val="F9CDB5"/>
    </a:custClr>
    <a:custClr name="Solgul 40%">
      <a:srgbClr val="FAF0C7"/>
    </a:custClr>
    <a:custClr name="Äppel 40%">
      <a:srgbClr val="CFE7CF"/>
    </a:custClr>
    <a:custClr name="Skog 40%">
      <a:srgbClr val="ABD2AB"/>
    </a:custClr>
    <a:custClr name="Ocean 40%">
      <a:srgbClr val="99E0E5"/>
    </a:custClr>
    <a:custClr name="Bordeaux 40%">
      <a:srgbClr val="DFA2B2"/>
    </a:custClr>
    <a:custClr name="Berg 40%">
      <a:srgbClr val="C2C2C2"/>
    </a:custClr>
    <a:custClr>
      <a:srgbClr val="FFFFFF"/>
    </a:custClr>
    <a:custClr>
      <a:srgbClr val="FFFFFF"/>
    </a:custClr>
    <a:custClr>
      <a:srgbClr val="FFFFFF"/>
    </a:custClr>
    <a:custClr name="Lindblomsgrönt">
      <a:srgbClr val="E7F6DE"/>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Sandsten">
      <a:srgbClr val="F7F3ED"/>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Skogsindustrierna ver 3.potx" id="{EFEC14F5-9C23-4BEC-9188-D5B5BE7B0C46}" vid="{38C559C6-E27E-4190-9C8E-9B81666F2DC4}"/>
    </a:ext>
  </a:extLst>
</a:theme>
</file>

<file path=ppt/theme/theme2.xml><?xml version="1.0" encoding="utf-8"?>
<a:theme xmlns:a="http://schemas.openxmlformats.org/drawingml/2006/main" name="Office-tema">
  <a:themeElements>
    <a:clrScheme name="Skogsindustrierna">
      <a:dk1>
        <a:sysClr val="windowText" lastClr="000000"/>
      </a:dk1>
      <a:lt1>
        <a:sysClr val="window" lastClr="FFFFFF"/>
      </a:lt1>
      <a:dk2>
        <a:srgbClr val="46555A"/>
      </a:dk2>
      <a:lt2>
        <a:srgbClr val="F7F3ED"/>
      </a:lt2>
      <a:accent1>
        <a:srgbClr val="87C387"/>
      </a:accent1>
      <a:accent2>
        <a:srgbClr val="2D8E2D"/>
      </a:accent2>
      <a:accent3>
        <a:srgbClr val="EF8246"/>
      </a:accent3>
      <a:accent4>
        <a:srgbClr val="99E0E5"/>
      </a:accent4>
      <a:accent5>
        <a:srgbClr val="F3DA72"/>
      </a:accent5>
      <a:accent6>
        <a:srgbClr val="A09F8E"/>
      </a:accent6>
      <a:hlink>
        <a:srgbClr val="2D8E2D"/>
      </a:hlink>
      <a:folHlink>
        <a:srgbClr val="2D8E2D"/>
      </a:folHlink>
    </a:clrScheme>
    <a:fontScheme name="Skogsindustrierna">
      <a:majorFont>
        <a:latin typeface="Century Gothic"/>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Skogsindustrierna">
      <a:dk1>
        <a:sysClr val="windowText" lastClr="000000"/>
      </a:dk1>
      <a:lt1>
        <a:sysClr val="window" lastClr="FFFFFF"/>
      </a:lt1>
      <a:dk2>
        <a:srgbClr val="46555A"/>
      </a:dk2>
      <a:lt2>
        <a:srgbClr val="F7F3ED"/>
      </a:lt2>
      <a:accent1>
        <a:srgbClr val="87C387"/>
      </a:accent1>
      <a:accent2>
        <a:srgbClr val="2D8E2D"/>
      </a:accent2>
      <a:accent3>
        <a:srgbClr val="EF8246"/>
      </a:accent3>
      <a:accent4>
        <a:srgbClr val="99E0E5"/>
      </a:accent4>
      <a:accent5>
        <a:srgbClr val="F3DA72"/>
      </a:accent5>
      <a:accent6>
        <a:srgbClr val="A09F8E"/>
      </a:accent6>
      <a:hlink>
        <a:srgbClr val="2D8E2D"/>
      </a:hlink>
      <a:folHlink>
        <a:srgbClr val="2D8E2D"/>
      </a:folHlink>
    </a:clrScheme>
    <a:fontScheme name="Skogsindustrierna">
      <a:majorFont>
        <a:latin typeface="Century Gothic"/>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79"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B931610-F55B-482F-8719-FC5500382874}">
  <we:reference id="33491e4f-5d38-4c24-85cb-c5144f8a0d2f" version="1.0.0.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39DA0F120A40A439E64B5032BA7EA02" ma:contentTypeVersion="15" ma:contentTypeDescription="Create a new document." ma:contentTypeScope="" ma:versionID="7fc8f86545e9abcf6a4484a813fb8429">
  <xsd:schema xmlns:xsd="http://www.w3.org/2001/XMLSchema" xmlns:xs="http://www.w3.org/2001/XMLSchema" xmlns:p="http://schemas.microsoft.com/office/2006/metadata/properties" xmlns:ns2="cd2d91bb-f3e4-4efa-8ece-a470883cd5f1" xmlns:ns3="9e149d53-5c3f-4218-9e76-7cef0360e55b" targetNamespace="http://schemas.microsoft.com/office/2006/metadata/properties" ma:root="true" ma:fieldsID="874bd1c5c00e218fb2edf2b7a51dcd91" ns2:_="" ns3:_="">
    <xsd:import namespace="cd2d91bb-f3e4-4efa-8ece-a470883cd5f1"/>
    <xsd:import namespace="9e149d53-5c3f-4218-9e76-7cef0360e55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2d91bb-f3e4-4efa-8ece-a470883cd5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346dfa3c-b651-4bbc-9963-d4a08547116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149d53-5c3f-4218-9e76-7cef0360e55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336725fb-1e6f-4f91-b752-e7bb73992894}" ma:internalName="TaxCatchAll" ma:showField="CatchAllData" ma:web="9e149d53-5c3f-4218-9e76-7cef0360e5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e149d53-5c3f-4218-9e76-7cef0360e55b" xsi:nil="true"/>
    <lcf76f155ced4ddcb4097134ff3c332f xmlns="cd2d91bb-f3e4-4efa-8ece-a470883cd5f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CEBAD6A-AFE5-46E0-9A90-AF4AB80FFBEE}">
  <ds:schemaRefs>
    <ds:schemaRef ds:uri="http://schemas.microsoft.com/sharepoint/v3/contenttype/forms"/>
  </ds:schemaRefs>
</ds:datastoreItem>
</file>

<file path=customXml/itemProps2.xml><?xml version="1.0" encoding="utf-8"?>
<ds:datastoreItem xmlns:ds="http://schemas.openxmlformats.org/officeDocument/2006/customXml" ds:itemID="{6B71FC52-E79A-4030-A3CC-22937210AC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2d91bb-f3e4-4efa-8ece-a470883cd5f1"/>
    <ds:schemaRef ds:uri="9e149d53-5c3f-4218-9e76-7cef0360e5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ABDA6A-1F6C-4B42-8544-08E5AE6AC91F}">
  <ds:schemaRefs>
    <ds:schemaRef ds:uri="9e149d53-5c3f-4218-9e76-7cef0360e55b"/>
    <ds:schemaRef ds:uri="cd2d91bb-f3e4-4efa-8ece-a470883cd5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Skogsindustrierna</Template>
  <TotalTime>49</TotalTime>
  <Words>982</Words>
  <Application>Microsoft Office PowerPoint</Application>
  <PresentationFormat>Bredbild</PresentationFormat>
  <Paragraphs>100</Paragraphs>
  <Slides>14</Slides>
  <Notes>13</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14</vt:i4>
      </vt:variant>
    </vt:vector>
  </HeadingPairs>
  <TitlesOfParts>
    <vt:vector size="18" baseType="lpstr">
      <vt:lpstr>Arial</vt:lpstr>
      <vt:lpstr>Cambria</vt:lpstr>
      <vt:lpstr>Century Gothic</vt:lpstr>
      <vt:lpstr>Skogsindustrierna</vt:lpstr>
      <vt:lpstr>5</vt:lpstr>
      <vt:lpstr>Skogsindustrins investeringar</vt:lpstr>
      <vt:lpstr>Tillväxt och avverkning i Sverige  </vt:lpstr>
      <vt:lpstr>Nästan 70 procent av Sveriges yta består av skog. 3 procent är  bebyggelse och resten är myrar, jordbruksmark och annan mark. </vt:lpstr>
      <vt:lpstr>Volymen levande träd i den svenska skogen  har ökat sedan 1920-talet.   Femårsmedelvärde, anges som mittenår e.g. 2018 – 2022 = 2020</vt:lpstr>
      <vt:lpstr>Många privatpersoner äger skog</vt:lpstr>
      <vt:lpstr>Frivilliga avsättningar </vt:lpstr>
      <vt:lpstr>Två etablerade certifieringar</vt:lpstr>
      <vt:lpstr>Världens skogar</vt:lpstr>
      <vt:lpstr>Den svenska färskfibern lever vidare ute i världen</vt:lpstr>
      <vt:lpstr>Norden möjliggör  Europas ­cirkularitet</vt:lpstr>
      <vt:lpstr>Världens pappersåtervinning</vt:lpstr>
      <vt:lpstr>Sveriges utsläpp av växthusgaser</vt:lpstr>
      <vt:lpstr>Miljöpåverkan är  en prioriterad fråga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 Liljesand</dc:creator>
  <cp:lastModifiedBy>Esma Muhic</cp:lastModifiedBy>
  <cp:revision>17</cp:revision>
  <dcterms:created xsi:type="dcterms:W3CDTF">2025-07-16T12:36:24Z</dcterms:created>
  <dcterms:modified xsi:type="dcterms:W3CDTF">2025-10-21T07:58:57Z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0x010100439DA0F120A40A439E64B5032BA7EA02</vt:lpwstr>
  </property>
  <property fmtid="{D5CDD505-2E9C-101B-9397-08002B2CF9AE}" pid="3" name="Order">
    <vt:r8>32000</vt:r8>
  </property>
  <property fmtid="{D5CDD505-2E9C-101B-9397-08002B2CF9AE}" pid="4" name="MediaServiceImageTags">
    <vt:lpwstr/>
  </property>
</Properties>
</file>