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91" r:id="rId5"/>
    <p:sldId id="746" r:id="rId6"/>
    <p:sldId id="739" r:id="rId7"/>
    <p:sldId id="798" r:id="rId8"/>
    <p:sldId id="726" r:id="rId9"/>
    <p:sldId id="294" r:id="rId10"/>
    <p:sldId id="785" r:id="rId11"/>
    <p:sldId id="799" r:id="rId12"/>
    <p:sldId id="296" r:id="rId13"/>
    <p:sldId id="809" r:id="rId14"/>
    <p:sldId id="810" r:id="rId15"/>
    <p:sldId id="800" r:id="rId16"/>
    <p:sldId id="801" r:id="rId17"/>
    <p:sldId id="802" r:id="rId18"/>
    <p:sldId id="803" r:id="rId19"/>
    <p:sldId id="804" r:id="rId20"/>
    <p:sldId id="805" r:id="rId21"/>
    <p:sldId id="806" r:id="rId22"/>
    <p:sldId id="811" r:id="rId23"/>
    <p:sldId id="783" r:id="rId24"/>
    <p:sldId id="807" r:id="rId25"/>
    <p:sldId id="808" r:id="rId26"/>
    <p:sldId id="297" r:id="rId27"/>
    <p:sldId id="796" r:id="rId28"/>
  </p:sldIdLst>
  <p:sldSz cx="12192000" cy="6858000"/>
  <p:notesSz cx="6858000" cy="9144000"/>
  <p:defaultTextStyle>
    <a:defPPr>
      <a:defRPr lang="sv-S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B930"/>
    <a:srgbClr val="558234"/>
    <a:srgbClr val="C5E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3" autoAdjust="0"/>
    <p:restoredTop sz="80612" autoAdjust="0"/>
  </p:normalViewPr>
  <p:slideViewPr>
    <p:cSldViewPr snapToGrid="0">
      <p:cViewPr varScale="1">
        <p:scale>
          <a:sx n="53" d="100"/>
          <a:sy n="53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227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2021-06-01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2021-06-01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sv-SE" sz="2400" b="1" dirty="0"/>
              <a:t>Rapporten som släpps idag visar att: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v-SE" sz="2000" dirty="0"/>
              <a:t>Skogens klimatnytta levereras utan tidsfördröjning, givet: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sv-SE" sz="2000" dirty="0"/>
              <a:t>ett aktivt och långsiktigt skogsbruk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sv-SE" sz="2000" dirty="0"/>
              <a:t>en värdekedja för träbaserade produkter som är effektiv och integrerad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sv-SE" sz="2000" dirty="0"/>
              <a:t>Vi får allvarliga konsekvenser för både klimat och samhälle om skogsbruket avbryts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sv-SE" sz="2000" dirty="0"/>
              <a:t>10% minskning av avverkningarna skulle ha 0 effekt på klimatet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sv-SE" sz="2000" dirty="0"/>
              <a:t>men fossila utsläpp skulle öka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sv-SE" sz="2000" dirty="0"/>
              <a:t>och skogen blir en buffert för dessa ökade utsläpp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sv-SE" sz="2000" dirty="0"/>
              <a:t>Nyckeln till framgång är en helhetssyn på den cirkulära bioekonomin som sätter värde på skogen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148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2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40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11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92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- huvud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52106" y="3429000"/>
            <a:ext cx="6480000" cy="9720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52106" y="4653635"/>
            <a:ext cx="6480000" cy="112645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3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ön Cirkel - svar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 bwMode="ltGray">
          <a:xfrm>
            <a:off x="961630" y="734650"/>
            <a:ext cx="5399999" cy="5399999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BBB9959-81DC-44D9-A64B-72B1666D9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1724C944-43DC-4C6C-BDDD-F11A7C212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997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Cirkel - huvud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 bwMode="ltGray">
          <a:xfrm>
            <a:off x="961630" y="734650"/>
            <a:ext cx="5399999" cy="5399999"/>
          </a:xfrm>
          <a:prstGeom prst="ellipse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1724C944-43DC-4C6C-BDDD-F11A7C212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4091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Cirkel - vi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 bwMode="ltGray">
          <a:xfrm>
            <a:off x="961630" y="734650"/>
            <a:ext cx="5399999" cy="5399999"/>
          </a:xfrm>
          <a:prstGeom prst="ellipse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1724C944-43DC-4C6C-BDDD-F11A7C212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3E48A10-82CF-4701-8C18-02183AA62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0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Cirkel - svar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 bwMode="ltGray">
          <a:xfrm>
            <a:off x="961630" y="734650"/>
            <a:ext cx="5399999" cy="5399999"/>
          </a:xfrm>
          <a:prstGeom prst="ellipse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BBB9959-81DC-44D9-A64B-72B1666D9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1724C944-43DC-4C6C-BDDD-F11A7C212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6295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irkel - huvud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961630" y="734650"/>
            <a:ext cx="5400000" cy="5400000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EEF1900-400F-4C3E-8E6B-6FACA93CB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1618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Cirkel - vi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961630" y="734650"/>
            <a:ext cx="5400000" cy="5400000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EEF1900-400F-4C3E-8E6B-6FACA93CB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E9B5B8D-552B-4BB6-B1EE-36DE6A11A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51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Cirkel - svar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961630" y="734650"/>
            <a:ext cx="5400000" cy="5400000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EEF1900-400F-4C3E-8E6B-6FACA93CB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4B3B106-3B72-45D8-942A-CBADDD43F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9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- 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4908372" cy="863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376363"/>
            <a:ext cx="4908372" cy="4403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D5E7E334-6FBE-40FD-A14D-F98B865135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6013" y="6119019"/>
            <a:ext cx="1548000" cy="41864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C87315BB-4428-4048-ADE5-1DFE4A3553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18F4746B-181F-480B-810C-391AE7E515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63BE905A-C1C1-435A-A082-EE7466F3FF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579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 - huvu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1C1E26A7-5C54-4201-9CB4-E6293927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FCFE371-FE5A-4C0C-810B-582ED450E8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4908372" cy="863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148F96C-10ED-492C-B1B8-70C51AB0F8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6013" y="6119019"/>
            <a:ext cx="1548000" cy="41864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6D644B-9EE8-4521-A427-10A837949F4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1386ECD2-909C-4C44-8C81-6E8DC9190D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922A2445-6119-4D1C-9E9F-5851C19C57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9745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 - v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1C1E26A7-5C54-4201-9CB4-E6293927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094944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FCFE371-FE5A-4C0C-810B-582ED450E8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4908372" cy="863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148F96C-10ED-492C-B1B8-70C51AB0F8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3835" y="6119548"/>
            <a:ext cx="1602000" cy="4164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F378C8F-E603-4B72-BB2B-BEE67C1262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E7F31C02-7358-4EFC-9768-C5F745CC77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95A016CD-08EE-471B-A61B-6F457F641B7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397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- vi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52106" y="3429000"/>
            <a:ext cx="6480000" cy="9720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52106" y="4653635"/>
            <a:ext cx="6480000" cy="112645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D423110-1059-4933-8B57-6505E07E35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bilder - sv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1C1E26A7-5C54-4201-9CB4-E6293927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094944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FCFE371-FE5A-4C0C-810B-582ED450E8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4908372" cy="863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148F96C-10ED-492C-B1B8-70C51AB0F8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3835" y="6119548"/>
            <a:ext cx="1602000" cy="4164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4FC110C-B51F-45E6-AA23-9631F48E0D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AC0740FB-0F16-47C1-B7E8-4D5E2727E8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C1D81187-C5EE-44F4-9F8C-0A2FBDBED9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1240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- huvu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3472F375-C04E-4F50-9E5E-F3F1E12963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094944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4908372" cy="863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376363"/>
            <a:ext cx="4908372" cy="4403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D5E7E334-6FBE-40FD-A14D-F98B865135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6013" y="6119019"/>
            <a:ext cx="1548000" cy="41864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12" name="Platshållare för datum 11">
            <a:extLst>
              <a:ext uri="{FF2B5EF4-FFF2-40B4-BE49-F238E27FC236}">
                <a16:creationId xmlns:a16="http://schemas.microsoft.com/office/drawing/2014/main" id="{C87315BB-4428-4048-ADE5-1DFE4A3553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13" name="Platshållare för sidfot 12">
            <a:extLst>
              <a:ext uri="{FF2B5EF4-FFF2-40B4-BE49-F238E27FC236}">
                <a16:creationId xmlns:a16="http://schemas.microsoft.com/office/drawing/2014/main" id="{18F4746B-181F-480B-810C-391AE7E515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63BE905A-C1C1-435A-A082-EE7466F3FF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7760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- v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3472F375-C04E-4F50-9E5E-F3F1E12963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094944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4908372" cy="863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376363"/>
            <a:ext cx="4908372" cy="4403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D5E7E334-6FBE-40FD-A14D-F98B865135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3835" y="6119548"/>
            <a:ext cx="1602000" cy="4164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02EF64F-2565-436A-9AB2-13AB4A1BA4D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5D4EB70-EDCF-457F-9067-A69C5DAA59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0867899D-2326-4585-8722-5C53F69CE4E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8783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- sv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3472F375-C04E-4F50-9E5E-F3F1E12963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094944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4908372" cy="863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376363"/>
            <a:ext cx="4908372" cy="4403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D5E7E334-6FBE-40FD-A14D-F98B865135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3835" y="6119548"/>
            <a:ext cx="1602000" cy="4164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1358E7D-85F8-4B3D-B6CC-6581056ED69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B2C57BA-C78A-47F6-A270-FAC3766AC4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D852CDB1-073C-4AF5-B792-8E113A2ADBE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305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- bild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3472F375-C04E-4F50-9E5E-F3F1E12963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177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96253" y="334963"/>
            <a:ext cx="4908372" cy="863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53" y="1381126"/>
            <a:ext cx="4908372" cy="4403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2C8DF9E-959D-46DF-9B62-ED4E9BAD896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DE81213-9F2C-4131-BB0F-BED211D821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20047D06-1D6B-4009-B905-7586E34A76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2960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- grön, bild V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3472F375-C04E-4F50-9E5E-F3F1E12963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177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dirty="0"/>
              <a:t>Infoga bild från Picture Library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96253" y="334963"/>
            <a:ext cx="4908372" cy="863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53" y="1381126"/>
            <a:ext cx="4908372" cy="4403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4CA87DF-4AC5-45EB-BFDC-785447AF7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728ED47-5F67-4CE5-967A-7EF3F8185D2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A9207C-D4EB-468D-88BD-EC6754FA68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DBC1A3FC-6E94-49F5-9E44-7405D16A9C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8891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784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 - huvud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356836A-C2D1-4460-B60D-C911204C1B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446" y="3296274"/>
            <a:ext cx="2627999" cy="7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23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 - vi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72DB273-B5C5-4782-9282-EF3057F75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959" y="3298655"/>
            <a:ext cx="2717999" cy="70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- svar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52106" y="3429000"/>
            <a:ext cx="6480000" cy="9720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52106" y="4653635"/>
            <a:ext cx="6480000" cy="112645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CB8450D-A2C5-41E6-90B4-4790EE20F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5" y="6119548"/>
            <a:ext cx="1602000" cy="4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4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 - svar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3B4DFB8-F950-4A06-A2E3-813C8C10A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958" y="3298654"/>
            <a:ext cx="2717999" cy="7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98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DA16-094E-9C45-8467-55A282B89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4640A-9A7D-FE4E-A3FD-82BAC6A62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82C35-B2DD-AA4A-B041-0ED5EADA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AC36-D986-2249-88C7-4072BDFA04D4}" type="datetimeFigureOut">
              <a:rPr lang="sv-SE" smtClean="0"/>
              <a:t>2021-06-01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D2106-019F-E448-82AB-0B19DFE8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38B6B-71B3-D944-A9DF-FE6FDD051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89F9-E92C-1A46-B9C5-981B04CB3B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376363"/>
            <a:ext cx="11017250" cy="4403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- huvud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 bwMode="auto">
          <a:xfrm>
            <a:off x="586581" y="3429000"/>
            <a:ext cx="5508625" cy="23510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52105" y="3657600"/>
            <a:ext cx="4778371" cy="972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52106" y="4653634"/>
            <a:ext cx="4778370" cy="76645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2369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 - vi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>
          <a:xfrm>
            <a:off x="586581" y="3429000"/>
            <a:ext cx="5508625" cy="23510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52105" y="3657600"/>
            <a:ext cx="4778371" cy="972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52106" y="4653634"/>
            <a:ext cx="4778370" cy="76645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7306830-D009-44E7-9999-8F087D8012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1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 - svar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>
          <a:xfrm>
            <a:off x="586581" y="3429000"/>
            <a:ext cx="5508625" cy="23510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52105" y="3657600"/>
            <a:ext cx="4778371" cy="972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52106" y="4653634"/>
            <a:ext cx="4778370" cy="76645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2F07973-0CF3-41E4-BD09-0033374AF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2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 Cirkel - huvud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 bwMode="ltGray">
          <a:xfrm>
            <a:off x="961630" y="734650"/>
            <a:ext cx="5399999" cy="5399999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1724C944-43DC-4C6C-BDDD-F11A7C212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562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ön Cirkel - vi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21E450F-9D0B-47E9-8C26-3A203CB5AF67}"/>
              </a:ext>
            </a:extLst>
          </p:cNvPr>
          <p:cNvSpPr/>
          <p:nvPr userDrawn="1"/>
        </p:nvSpPr>
        <p:spPr bwMode="ltGray">
          <a:xfrm>
            <a:off x="961630" y="734650"/>
            <a:ext cx="5399999" cy="5399999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055" y="2019300"/>
            <a:ext cx="3960000" cy="972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1724C944-43DC-4C6C-BDDD-F11A7C212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450" y="3429000"/>
            <a:ext cx="3959225" cy="1495425"/>
          </a:xfrm>
        </p:spPr>
        <p:txBody>
          <a:bodyPr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32194" indent="0">
              <a:buFontTx/>
              <a:buNone/>
              <a:defRPr>
                <a:solidFill>
                  <a:schemeClr val="bg1"/>
                </a:solidFill>
              </a:defRPr>
            </a:lvl2pPr>
            <a:lvl3pPr marL="462589" indent="0">
              <a:buFontTx/>
              <a:buNone/>
              <a:defRPr>
                <a:solidFill>
                  <a:schemeClr val="bg1"/>
                </a:solidFill>
              </a:defRPr>
            </a:lvl3pPr>
            <a:lvl4pPr marL="692983" indent="0">
              <a:buFontTx/>
              <a:buNone/>
              <a:defRPr>
                <a:solidFill>
                  <a:schemeClr val="bg1"/>
                </a:solidFill>
              </a:defRPr>
            </a:lvl4pPr>
            <a:lvl5pPr marL="88737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63016D6-B7B5-4A44-8AB9-B90057EA8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834" y="6119547"/>
            <a:ext cx="1602000" cy="4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88963" y="334963"/>
            <a:ext cx="11017250" cy="863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ändraformat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88963" y="1376363"/>
            <a:ext cx="11017250" cy="4403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228088" y="6115578"/>
            <a:ext cx="864000" cy="40745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926827" y="6117696"/>
            <a:ext cx="4247629" cy="40851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88963" y="6117167"/>
            <a:ext cx="288000" cy="40745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7E76242-25BD-4163-AD1C-F641E0509515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013" y="6119019"/>
            <a:ext cx="1548000" cy="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6" r:id="rId3"/>
    <p:sldLayoutId id="2147483650" r:id="rId4"/>
    <p:sldLayoutId id="2147483658" r:id="rId5"/>
    <p:sldLayoutId id="2147483659" r:id="rId6"/>
    <p:sldLayoutId id="2147483651" r:id="rId7"/>
    <p:sldLayoutId id="2147483664" r:id="rId8"/>
    <p:sldLayoutId id="2147483673" r:id="rId9"/>
    <p:sldLayoutId id="2147483674" r:id="rId10"/>
    <p:sldLayoutId id="2147483675" r:id="rId11"/>
    <p:sldLayoutId id="2147483676" r:id="rId12"/>
    <p:sldLayoutId id="2147483665" r:id="rId13"/>
    <p:sldLayoutId id="2147483677" r:id="rId14"/>
    <p:sldLayoutId id="2147483678" r:id="rId15"/>
    <p:sldLayoutId id="2147483663" r:id="rId16"/>
    <p:sldLayoutId id="2147483679" r:id="rId17"/>
    <p:sldLayoutId id="2147483667" r:id="rId18"/>
    <p:sldLayoutId id="2147483668" r:id="rId19"/>
    <p:sldLayoutId id="2147483660" r:id="rId20"/>
    <p:sldLayoutId id="2147483652" r:id="rId21"/>
    <p:sldLayoutId id="2147483669" r:id="rId22"/>
    <p:sldLayoutId id="2147483670" r:id="rId23"/>
    <p:sldLayoutId id="2147483661" r:id="rId24"/>
    <p:sldLayoutId id="2147483662" r:id="rId25"/>
    <p:sldLayoutId id="2147483654" r:id="rId26"/>
    <p:sldLayoutId id="2147483655" r:id="rId27"/>
    <p:sldLayoutId id="2147483666" r:id="rId28"/>
    <p:sldLayoutId id="2147483671" r:id="rId29"/>
    <p:sldLayoutId id="2147483672" r:id="rId30"/>
    <p:sldLayoutId id="2147483680" r:id="rId3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60788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11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1577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5972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3853" userDrawn="1">
          <p15:clr>
            <a:srgbClr val="F26B43"/>
          </p15:clr>
        </p15:guide>
        <p15:guide id="6" orient="horz" pos="3641" userDrawn="1">
          <p15:clr>
            <a:srgbClr val="F26B43"/>
          </p15:clr>
        </p15:guide>
        <p15:guide id="7" orient="horz" pos="867" userDrawn="1">
          <p15:clr>
            <a:srgbClr val="F26B43"/>
          </p15:clr>
        </p15:guide>
        <p15:guide id="8" orient="horz" pos="755" userDrawn="1">
          <p15:clr>
            <a:srgbClr val="F26B43"/>
          </p15:clr>
        </p15:guide>
        <p15:guide id="9" orient="horz" pos="211" userDrawn="1">
          <p15:clr>
            <a:srgbClr val="F26B43"/>
          </p15:clr>
        </p15:guide>
        <p15:guide id="10" orient="horz" pos="4111" userDrawn="1">
          <p15:clr>
            <a:srgbClr val="F26B43"/>
          </p15:clr>
        </p15:guide>
        <p15:guide id="11" pos="73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E7CE491-C071-D64F-AF61-5F0A952D78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118DF9A-50A3-8640-9027-6F8CAC3CB5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946" y="6116398"/>
            <a:ext cx="1558934" cy="4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1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A13828A-E481-413B-BD7D-223173837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080D7AFF-E2BF-4B10-B2A0-DCC04B9974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2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2313CB-5AA2-47FB-81ED-00AE5C7158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880"/>
            <a:ext cx="12192000" cy="62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8A4CE14-01B8-400A-BC26-28493CC2F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75FB4282-4F3E-49C3-A492-F3806B90E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1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C709740D-FBDE-45FC-8480-B7BB144DA9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77D3021-D2B4-4CCD-9F8B-49A69E284C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E057B46-9512-469E-8E0E-9E87D3093F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00F5E9E-EF07-43B2-B23E-4E498088AD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86AF189-D37F-47D3-B33C-A3F90B67A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FE5E715-4A26-4DEA-A429-2390BA154A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2FD79AB-67F2-491E-BAF3-CEDBFF5501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1377081-B48D-48EA-9811-14FC5CF52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AC0B3D4-D7D9-4982-B1D6-6CD548904C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D5D932E-6518-4E93-B66C-EE972450AA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66706FDC-1991-46EA-8BDE-C1CFB68BC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B1059C6-6EF4-444D-8D70-90622E5D45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11FACA7-90DA-4547-A3C9-FBFB8DAB70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F1203B9-763C-4BF5-870D-BE5E32EA8F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1835"/>
            <a:ext cx="12192000" cy="49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04DDBD9-69E9-4A9B-844E-0A014B7493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23" y="134996"/>
            <a:ext cx="10089754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0853AA12-13C1-4AC3-8F9E-150B0BD297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474" y="218536"/>
            <a:ext cx="9457051" cy="55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FC934BC5-80B3-4568-BD47-251E92A736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8EEBA91-F670-4760-946E-5D7853DAB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0DB37F5-45BC-4EBD-A9CE-882C6550D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7B6F21E-DB9F-4E3B-A0D2-3C2762EA6E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6A95532-CBE1-4951-B245-FAA10679DD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7269CEF-E727-448C-8CDE-C7CF9C233A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024"/>
            <a:ext cx="121920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442FBDBD-D9AE-42D2-B579-FBFE31351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662C1DD-CA4E-4C5C-B8C4-8C215DD32B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4B5947C-BFA5-49D3-B65C-165F1FC657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664"/>
            <a:ext cx="1219200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D1E9422-5744-49F6-984C-C1DCBAFC53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80B6562-A94D-44DF-A361-EAF7E8BCC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"/>
            <a:ext cx="12192000" cy="685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4E5A4DC-CA7E-450B-99E8-D59AC18040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341"/>
            <a:ext cx="12192000" cy="549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987C1E16-905B-4107-BC24-A31C3459FB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5912"/>
            <a:ext cx="12192000" cy="52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ubrik 21">
            <a:extLst>
              <a:ext uri="{FF2B5EF4-FFF2-40B4-BE49-F238E27FC236}">
                <a16:creationId xmlns:a16="http://schemas.microsoft.com/office/drawing/2014/main" id="{5B7E3F4F-9AB3-4F67-8CE1-6EADC95E80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A9B40A3F-CCE0-4BF2-BCCD-1CB456962F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kogsindustrierna">
  <a:themeElements>
    <a:clrScheme name="Skogsindustrierna_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B378"/>
      </a:accent1>
      <a:accent2>
        <a:srgbClr val="7992A5"/>
      </a:accent2>
      <a:accent3>
        <a:srgbClr val="F08046"/>
      </a:accent3>
      <a:accent4>
        <a:srgbClr val="E5F6DC"/>
      </a:accent4>
      <a:accent5>
        <a:srgbClr val="96B5A8"/>
      </a:accent5>
      <a:accent6>
        <a:srgbClr val="E0F9EA"/>
      </a:accent6>
      <a:hlink>
        <a:srgbClr val="0563C1"/>
      </a:hlink>
      <a:folHlink>
        <a:srgbClr val="954F72"/>
      </a:folHlink>
    </a:clrScheme>
    <a:fontScheme name="Skogsindustrierna_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ogsindustrierna 16x9.potx" id="{C0177BEE-20B2-45D5-920E-5EE50A874946}" vid="{43920554-4959-4DE4-9E26-A75EDB281301}"/>
    </a:ext>
  </a:extLst>
</a:theme>
</file>

<file path=ppt/theme/theme2.xml><?xml version="1.0" encoding="utf-8"?>
<a:theme xmlns:a="http://schemas.openxmlformats.org/drawingml/2006/main" name="Office-tema">
  <a:themeElements>
    <a:clrScheme name="Skogsindustrierna_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0F9EA"/>
      </a:accent1>
      <a:accent2>
        <a:srgbClr val="93B379"/>
      </a:accent2>
      <a:accent3>
        <a:srgbClr val="93B5A5"/>
      </a:accent3>
      <a:accent4>
        <a:srgbClr val="7992A5"/>
      </a:accent4>
      <a:accent5>
        <a:srgbClr val="FF8134"/>
      </a:accent5>
      <a:accent6>
        <a:srgbClr val="E5F6DC"/>
      </a:accent6>
      <a:hlink>
        <a:srgbClr val="0563C1"/>
      </a:hlink>
      <a:folHlink>
        <a:srgbClr val="954F72"/>
      </a:folHlink>
    </a:clrScheme>
    <a:fontScheme name="Skogsindustrierna_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Skogsindustrierna_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0F9EA"/>
      </a:accent1>
      <a:accent2>
        <a:srgbClr val="93B379"/>
      </a:accent2>
      <a:accent3>
        <a:srgbClr val="93B5A5"/>
      </a:accent3>
      <a:accent4>
        <a:srgbClr val="7992A5"/>
      </a:accent4>
      <a:accent5>
        <a:srgbClr val="FF8134"/>
      </a:accent5>
      <a:accent6>
        <a:srgbClr val="E5F6DC"/>
      </a:accent6>
      <a:hlink>
        <a:srgbClr val="0563C1"/>
      </a:hlink>
      <a:folHlink>
        <a:srgbClr val="954F72"/>
      </a:folHlink>
    </a:clrScheme>
    <a:fontScheme name="Skogsindustrierna_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9E2B9A30C86948AA0413CA85A76484" ma:contentTypeVersion="11" ma:contentTypeDescription="Create a new document." ma:contentTypeScope="" ma:versionID="4ff52ad32af0b4cef46905ad27400db9">
  <xsd:schema xmlns:xsd="http://www.w3.org/2001/XMLSchema" xmlns:xs="http://www.w3.org/2001/XMLSchema" xmlns:p="http://schemas.microsoft.com/office/2006/metadata/properties" xmlns:ns2="04100898-b29e-42e4-aadd-fe5d45b7a99e" xmlns:ns3="dcb39879-78ad-429f-ba06-0acf8b4393c9" targetNamespace="http://schemas.microsoft.com/office/2006/metadata/properties" ma:root="true" ma:fieldsID="f4898958ecdafdc0bf8d7abad47194dd" ns2:_="" ns3:_="">
    <xsd:import namespace="04100898-b29e-42e4-aadd-fe5d45b7a99e"/>
    <xsd:import namespace="dcb39879-78ad-429f-ba06-0acf8b4393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00898-b29e-42e4-aadd-fe5d45b7a9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39879-78ad-429f-ba06-0acf8b4393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9CA7F3-746B-4029-B0DB-20CA3154358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4100898-b29e-42e4-aadd-fe5d45b7a99e"/>
    <ds:schemaRef ds:uri="http://purl.org/dc/terms/"/>
    <ds:schemaRef ds:uri="http://schemas.openxmlformats.org/package/2006/metadata/core-properties"/>
    <ds:schemaRef ds:uri="dcb39879-78ad-429f-ba06-0acf8b4393c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313E4F2-2EBC-440A-8B28-0A9905D34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100898-b29e-42e4-aadd-fe5d45b7a99e"/>
    <ds:schemaRef ds:uri="dcb39879-78ad-429f-ba06-0acf8b4393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6DEB61-0134-4C1F-8746-D36266958A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Skogsindustrierna 16x9</Template>
  <TotalTime>8268</TotalTime>
  <Words>87</Words>
  <Application>Microsoft Office PowerPoint</Application>
  <PresentationFormat>Bredbild</PresentationFormat>
  <Paragraphs>14</Paragraphs>
  <Slides>24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7" baseType="lpstr">
      <vt:lpstr>Arial</vt:lpstr>
      <vt:lpstr>Century Gothic</vt:lpstr>
      <vt:lpstr>Skogsindustrierna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Skogens biologiska mångfald –om arter, miljöarbete och statistik</dc:title>
  <dc:creator>Karin Tormalm</dc:creator>
  <cp:lastModifiedBy>Axelina Kull</cp:lastModifiedBy>
  <cp:revision>99</cp:revision>
  <dcterms:created xsi:type="dcterms:W3CDTF">2021-04-14T14:51:28Z</dcterms:created>
  <dcterms:modified xsi:type="dcterms:W3CDTF">2021-06-01T14:12:20Z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0x010100949E2B9A30C86948AA0413CA85A76484</vt:lpwstr>
  </property>
</Properties>
</file>